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Lst>
  <p:notesMasterIdLst>
    <p:notesMasterId r:id="rId25"/>
  </p:notesMasterIdLst>
  <p:sldIdLst>
    <p:sldId id="256" r:id="rId6"/>
    <p:sldId id="363" r:id="rId7"/>
    <p:sldId id="376" r:id="rId8"/>
    <p:sldId id="375" r:id="rId9"/>
    <p:sldId id="374" r:id="rId10"/>
    <p:sldId id="372" r:id="rId11"/>
    <p:sldId id="371" r:id="rId12"/>
    <p:sldId id="360" r:id="rId13"/>
    <p:sldId id="361" r:id="rId14"/>
    <p:sldId id="362" r:id="rId15"/>
    <p:sldId id="369" r:id="rId16"/>
    <p:sldId id="367" r:id="rId17"/>
    <p:sldId id="368" r:id="rId18"/>
    <p:sldId id="366" r:id="rId19"/>
    <p:sldId id="384" r:id="rId20"/>
    <p:sldId id="383" r:id="rId21"/>
    <p:sldId id="365" r:id="rId22"/>
    <p:sldId id="385"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836"/>
    <a:srgbClr val="28A07E"/>
    <a:srgbClr val="EEEDEE"/>
    <a:srgbClr val="4CC4F7"/>
    <a:srgbClr val="F08940"/>
    <a:srgbClr val="E280E5"/>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C82D2-99F6-4A0D-9870-04A68506889B}" v="6" dt="2023-02-01T03:00:58.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44"/>
    <p:restoredTop sz="94663"/>
  </p:normalViewPr>
  <p:slideViewPr>
    <p:cSldViewPr snapToGrid="0" snapToObjects="1">
      <p:cViewPr varScale="1">
        <p:scale>
          <a:sx n="69" d="100"/>
          <a:sy n="69" d="100"/>
        </p:scale>
        <p:origin x="60" y="21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n M.D., Frank" userId="4810ed59-7882-4f10-ada6-5b12a0fba464" providerId="ADAL" clId="{7F0AEB92-9EFE-4394-99C0-B708485E88FC}"/>
    <pc:docChg chg="custSel delSld modSld">
      <pc:chgData name="Henn M.D., Frank" userId="4810ed59-7882-4f10-ada6-5b12a0fba464" providerId="ADAL" clId="{7F0AEB92-9EFE-4394-99C0-B708485E88FC}" dt="2023-02-01T16:08:43.182" v="38" actId="47"/>
      <pc:docMkLst>
        <pc:docMk/>
      </pc:docMkLst>
      <pc:sldChg chg="modSp mod">
        <pc:chgData name="Henn M.D., Frank" userId="4810ed59-7882-4f10-ada6-5b12a0fba464" providerId="ADAL" clId="{7F0AEB92-9EFE-4394-99C0-B708485E88FC}" dt="2023-02-01T16:00:38.453" v="0" actId="20577"/>
        <pc:sldMkLst>
          <pc:docMk/>
          <pc:sldMk cId="0" sldId="256"/>
        </pc:sldMkLst>
        <pc:spChg chg="mod">
          <ac:chgData name="Henn M.D., Frank" userId="4810ed59-7882-4f10-ada6-5b12a0fba464" providerId="ADAL" clId="{7F0AEB92-9EFE-4394-99C0-B708485E88FC}" dt="2023-02-01T16:00:38.453" v="0" actId="20577"/>
          <ac:spMkLst>
            <pc:docMk/>
            <pc:sldMk cId="0" sldId="256"/>
            <ac:spMk id="3" creationId="{00000000-0000-0000-0000-000000000000}"/>
          </ac:spMkLst>
        </pc:spChg>
      </pc:sldChg>
      <pc:sldChg chg="del">
        <pc:chgData name="Henn M.D., Frank" userId="4810ed59-7882-4f10-ada6-5b12a0fba464" providerId="ADAL" clId="{7F0AEB92-9EFE-4394-99C0-B708485E88FC}" dt="2023-02-01T16:08:43.182" v="38" actId="47"/>
        <pc:sldMkLst>
          <pc:docMk/>
          <pc:sldMk cId="2134081384" sldId="364"/>
        </pc:sldMkLst>
      </pc:sldChg>
      <pc:sldChg chg="addSp delSp modSp mod">
        <pc:chgData name="Henn M.D., Frank" userId="4810ed59-7882-4f10-ada6-5b12a0fba464" providerId="ADAL" clId="{7F0AEB92-9EFE-4394-99C0-B708485E88FC}" dt="2023-02-01T16:08:35.867" v="37" actId="14100"/>
        <pc:sldMkLst>
          <pc:docMk/>
          <pc:sldMk cId="1054721631" sldId="365"/>
        </pc:sldMkLst>
        <pc:spChg chg="add del mod">
          <ac:chgData name="Henn M.D., Frank" userId="4810ed59-7882-4f10-ada6-5b12a0fba464" providerId="ADAL" clId="{7F0AEB92-9EFE-4394-99C0-B708485E88FC}" dt="2023-02-01T16:06:41.543" v="5" actId="478"/>
          <ac:spMkLst>
            <pc:docMk/>
            <pc:sldMk cId="1054721631" sldId="365"/>
            <ac:spMk id="2" creationId="{329F751C-D8E0-442D-87CA-7252B5E52C49}"/>
          </ac:spMkLst>
        </pc:spChg>
        <pc:spChg chg="del mod">
          <ac:chgData name="Henn M.D., Frank" userId="4810ed59-7882-4f10-ada6-5b12a0fba464" providerId="ADAL" clId="{7F0AEB92-9EFE-4394-99C0-B708485E88FC}" dt="2023-02-01T16:06:35.672" v="2" actId="478"/>
          <ac:spMkLst>
            <pc:docMk/>
            <pc:sldMk cId="1054721631" sldId="365"/>
            <ac:spMk id="5" creationId="{50DD324A-E7BC-4B85-A574-DE2E7373C002}"/>
          </ac:spMkLst>
        </pc:spChg>
        <pc:spChg chg="mod">
          <ac:chgData name="Henn M.D., Frank" userId="4810ed59-7882-4f10-ada6-5b12a0fba464" providerId="ADAL" clId="{7F0AEB92-9EFE-4394-99C0-B708485E88FC}" dt="2023-02-01T16:08:32.861" v="36" actId="14100"/>
          <ac:spMkLst>
            <pc:docMk/>
            <pc:sldMk cId="1054721631" sldId="365"/>
            <ac:spMk id="8" creationId="{BBEDBE31-D0F8-434A-B6C5-1EADD6D388E0}"/>
          </ac:spMkLst>
        </pc:spChg>
        <pc:spChg chg="mod">
          <ac:chgData name="Henn M.D., Frank" userId="4810ed59-7882-4f10-ada6-5b12a0fba464" providerId="ADAL" clId="{7F0AEB92-9EFE-4394-99C0-B708485E88FC}" dt="2023-02-01T16:08:35.867" v="37" actId="14100"/>
          <ac:spMkLst>
            <pc:docMk/>
            <pc:sldMk cId="1054721631" sldId="365"/>
            <ac:spMk id="9" creationId="{9239CC64-18D7-454E-9B3F-E57233562F82}"/>
          </ac:spMkLst>
        </pc:spChg>
        <pc:spChg chg="mod">
          <ac:chgData name="Henn M.D., Frank" userId="4810ed59-7882-4f10-ada6-5b12a0fba464" providerId="ADAL" clId="{7F0AEB92-9EFE-4394-99C0-B708485E88FC}" dt="2023-02-01T16:08:18.284" v="32" actId="1076"/>
          <ac:spMkLst>
            <pc:docMk/>
            <pc:sldMk cId="1054721631" sldId="365"/>
            <ac:spMk id="10" creationId="{BB0E4388-C2B8-4926-8DAD-19AC0A5AD5C3}"/>
          </ac:spMkLst>
        </pc:spChg>
        <pc:spChg chg="add mod">
          <ac:chgData name="Henn M.D., Frank" userId="4810ed59-7882-4f10-ada6-5b12a0fba464" providerId="ADAL" clId="{7F0AEB92-9EFE-4394-99C0-B708485E88FC}" dt="2023-02-01T16:08:21.884" v="33" actId="1076"/>
          <ac:spMkLst>
            <pc:docMk/>
            <pc:sldMk cId="1054721631" sldId="365"/>
            <ac:spMk id="11" creationId="{3502DC25-3424-4680-AA01-3FCE4F2B0994}"/>
          </ac:spMkLst>
        </pc:spChg>
        <pc:spChg chg="mod">
          <ac:chgData name="Henn M.D., Frank" userId="4810ed59-7882-4f10-ada6-5b12a0fba464" providerId="ADAL" clId="{7F0AEB92-9EFE-4394-99C0-B708485E88FC}" dt="2023-02-01T16:06:39.429" v="4" actId="1076"/>
          <ac:spMkLst>
            <pc:docMk/>
            <pc:sldMk cId="1054721631" sldId="365"/>
            <ac:spMk id="12" creationId="{89FC69AF-D59D-3241-AEA6-A520004BE2A8}"/>
          </ac:spMkLst>
        </pc:spChg>
        <pc:picChg chg="del">
          <ac:chgData name="Henn M.D., Frank" userId="4810ed59-7882-4f10-ada6-5b12a0fba464" providerId="ADAL" clId="{7F0AEB92-9EFE-4394-99C0-B708485E88FC}" dt="2023-02-01T16:06:37.812" v="3" actId="478"/>
          <ac:picMkLst>
            <pc:docMk/>
            <pc:sldMk cId="1054721631" sldId="365"/>
            <ac:picMk id="4" creationId="{D53C1E3A-A85E-434E-8EBC-7D476B165FBF}"/>
          </ac:picMkLst>
        </pc:picChg>
      </pc:sldChg>
    </pc:docChg>
  </pc:docChgLst>
  <pc:docChgLst>
    <pc:chgData name="Frank Henn" userId="4810ed59-7882-4f10-ada6-5b12a0fba464" providerId="ADAL" clId="{58DC82D2-99F6-4A0D-9870-04A68506889B}"/>
    <pc:docChg chg="undo redo custSel addSld delSld modSld">
      <pc:chgData name="Frank Henn" userId="4810ed59-7882-4f10-ada6-5b12a0fba464" providerId="ADAL" clId="{58DC82D2-99F6-4A0D-9870-04A68506889B}" dt="2023-02-01T03:05:33.278" v="250" actId="47"/>
      <pc:docMkLst>
        <pc:docMk/>
      </pc:docMkLst>
      <pc:sldChg chg="modSp mod">
        <pc:chgData name="Frank Henn" userId="4810ed59-7882-4f10-ada6-5b12a0fba464" providerId="ADAL" clId="{58DC82D2-99F6-4A0D-9870-04A68506889B}" dt="2023-02-01T03:00:58.921" v="242" actId="14100"/>
        <pc:sldMkLst>
          <pc:docMk/>
          <pc:sldMk cId="0" sldId="256"/>
        </pc:sldMkLst>
        <pc:spChg chg="mod">
          <ac:chgData name="Frank Henn" userId="4810ed59-7882-4f10-ada6-5b12a0fba464" providerId="ADAL" clId="{58DC82D2-99F6-4A0D-9870-04A68506889B}" dt="2023-02-01T03:00:52.825" v="240" actId="20577"/>
          <ac:spMkLst>
            <pc:docMk/>
            <pc:sldMk cId="0" sldId="256"/>
            <ac:spMk id="2" creationId="{00000000-0000-0000-0000-000000000000}"/>
          </ac:spMkLst>
        </pc:spChg>
        <pc:spChg chg="mod">
          <ac:chgData name="Frank Henn" userId="4810ed59-7882-4f10-ada6-5b12a0fba464" providerId="ADAL" clId="{58DC82D2-99F6-4A0D-9870-04A68506889B}" dt="2023-02-01T03:00:58.921" v="242" actId="14100"/>
          <ac:spMkLst>
            <pc:docMk/>
            <pc:sldMk cId="0" sldId="256"/>
            <ac:spMk id="3" creationId="{00000000-0000-0000-0000-000000000000}"/>
          </ac:spMkLst>
        </pc:spChg>
      </pc:sldChg>
      <pc:sldChg chg="del">
        <pc:chgData name="Frank Henn" userId="4810ed59-7882-4f10-ada6-5b12a0fba464" providerId="ADAL" clId="{58DC82D2-99F6-4A0D-9870-04A68506889B}" dt="2023-02-01T02:39:55.114" v="1" actId="47"/>
        <pc:sldMkLst>
          <pc:docMk/>
          <pc:sldMk cId="2919977900" sldId="259"/>
        </pc:sldMkLst>
      </pc:sldChg>
      <pc:sldChg chg="del">
        <pc:chgData name="Frank Henn" userId="4810ed59-7882-4f10-ada6-5b12a0fba464" providerId="ADAL" clId="{58DC82D2-99F6-4A0D-9870-04A68506889B}" dt="2023-02-01T03:01:09.727" v="243" actId="47"/>
        <pc:sldMkLst>
          <pc:docMk/>
          <pc:sldMk cId="2023440192" sldId="280"/>
        </pc:sldMkLst>
      </pc:sldChg>
      <pc:sldChg chg="del">
        <pc:chgData name="Frank Henn" userId="4810ed59-7882-4f10-ada6-5b12a0fba464" providerId="ADAL" clId="{58DC82D2-99F6-4A0D-9870-04A68506889B}" dt="2023-02-01T02:41:36.348" v="3" actId="47"/>
        <pc:sldMkLst>
          <pc:docMk/>
          <pc:sldMk cId="3154627435" sldId="348"/>
        </pc:sldMkLst>
      </pc:sldChg>
      <pc:sldChg chg="del">
        <pc:chgData name="Frank Henn" userId="4810ed59-7882-4f10-ada6-5b12a0fba464" providerId="ADAL" clId="{58DC82D2-99F6-4A0D-9870-04A68506889B}" dt="2023-02-01T02:40:51.112" v="2" actId="47"/>
        <pc:sldMkLst>
          <pc:docMk/>
          <pc:sldMk cId="903912253" sldId="350"/>
        </pc:sldMkLst>
      </pc:sldChg>
      <pc:sldChg chg="del">
        <pc:chgData name="Frank Henn" userId="4810ed59-7882-4f10-ada6-5b12a0fba464" providerId="ADAL" clId="{58DC82D2-99F6-4A0D-9870-04A68506889B}" dt="2023-02-01T02:42:45.529" v="6" actId="47"/>
        <pc:sldMkLst>
          <pc:docMk/>
          <pc:sldMk cId="1503036364" sldId="358"/>
        </pc:sldMkLst>
      </pc:sldChg>
      <pc:sldChg chg="add del">
        <pc:chgData name="Frank Henn" userId="4810ed59-7882-4f10-ada6-5b12a0fba464" providerId="ADAL" clId="{58DC82D2-99F6-4A0D-9870-04A68506889B}" dt="2023-02-01T03:05:09.610" v="247" actId="47"/>
        <pc:sldMkLst>
          <pc:docMk/>
          <pc:sldMk cId="1054721631" sldId="365"/>
        </pc:sldMkLst>
      </pc:sldChg>
      <pc:sldChg chg="del">
        <pc:chgData name="Frank Henn" userId="4810ed59-7882-4f10-ada6-5b12a0fba464" providerId="ADAL" clId="{58DC82D2-99F6-4A0D-9870-04A68506889B}" dt="2023-02-01T03:03:42.474" v="244" actId="47"/>
        <pc:sldMkLst>
          <pc:docMk/>
          <pc:sldMk cId="903024039" sldId="373"/>
        </pc:sldMkLst>
      </pc:sldChg>
      <pc:sldChg chg="del">
        <pc:chgData name="Frank Henn" userId="4810ed59-7882-4f10-ada6-5b12a0fba464" providerId="ADAL" clId="{58DC82D2-99F6-4A0D-9870-04A68506889B}" dt="2023-02-01T03:05:33.278" v="250" actId="47"/>
        <pc:sldMkLst>
          <pc:docMk/>
          <pc:sldMk cId="1383844642" sldId="378"/>
        </pc:sldMkLst>
      </pc:sldChg>
      <pc:sldChg chg="del">
        <pc:chgData name="Frank Henn" userId="4810ed59-7882-4f10-ada6-5b12a0fba464" providerId="ADAL" clId="{58DC82D2-99F6-4A0D-9870-04A68506889B}" dt="2023-02-01T02:42:25.392" v="4" actId="47"/>
        <pc:sldMkLst>
          <pc:docMk/>
          <pc:sldMk cId="487781484" sldId="379"/>
        </pc:sldMkLst>
      </pc:sldChg>
      <pc:sldChg chg="del">
        <pc:chgData name="Frank Henn" userId="4810ed59-7882-4f10-ada6-5b12a0fba464" providerId="ADAL" clId="{58DC82D2-99F6-4A0D-9870-04A68506889B}" dt="2023-02-01T02:42:30.399" v="5" actId="47"/>
        <pc:sldMkLst>
          <pc:docMk/>
          <pc:sldMk cId="1435895291" sldId="380"/>
        </pc:sldMkLst>
      </pc:sldChg>
      <pc:sldChg chg="add del">
        <pc:chgData name="Frank Henn" userId="4810ed59-7882-4f10-ada6-5b12a0fba464" providerId="ADAL" clId="{58DC82D2-99F6-4A0D-9870-04A68506889B}" dt="2023-02-01T03:05:11.431" v="249" actId="47"/>
        <pc:sldMkLst>
          <pc:docMk/>
          <pc:sldMk cId="1300426297" sldId="382"/>
        </pc:sldMkLst>
      </pc:sldChg>
      <pc:sldChg chg="new del">
        <pc:chgData name="Frank Henn" userId="4810ed59-7882-4f10-ada6-5b12a0fba464" providerId="ADAL" clId="{58DC82D2-99F6-4A0D-9870-04A68506889B}" dt="2023-02-01T02:46:43.151" v="8" actId="47"/>
        <pc:sldMkLst>
          <pc:docMk/>
          <pc:sldMk cId="487357552" sldId="386"/>
        </pc:sldMkLst>
      </pc:sldChg>
      <pc:sldChg chg="new del">
        <pc:chgData name="Frank Henn" userId="4810ed59-7882-4f10-ada6-5b12a0fba464" providerId="ADAL" clId="{58DC82D2-99F6-4A0D-9870-04A68506889B}" dt="2023-02-01T02:46:48.136" v="10" actId="47"/>
        <pc:sldMkLst>
          <pc:docMk/>
          <pc:sldMk cId="2641644134" sldId="386"/>
        </pc:sldMkLst>
      </pc:sldChg>
      <pc:sldChg chg="del">
        <pc:chgData name="Frank Henn" userId="4810ed59-7882-4f10-ada6-5b12a0fba464" providerId="ADAL" clId="{58DC82D2-99F6-4A0D-9870-04A68506889B}" dt="2023-02-01T02:39:51.164" v="0" actId="47"/>
        <pc:sldMkLst>
          <pc:docMk/>
          <pc:sldMk cId="724310343" sldId="3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96043-7944-CB45-95E9-212F6C798342}" type="datetimeFigureOut">
              <a:rPr lang="en-US"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3912C-094B-9346-ABD1-8A04ECA49BA7}" type="slidenum">
              <a:rPr lang="en-US" smtClean="0"/>
              <a:t>‹#›</a:t>
            </a:fld>
            <a:endParaRPr lang="en-US"/>
          </a:p>
        </p:txBody>
      </p:sp>
    </p:spTree>
    <p:extLst>
      <p:ext uri="{BB962C8B-B14F-4D97-AF65-F5344CB8AC3E}">
        <p14:creationId xmlns:p14="http://schemas.microsoft.com/office/powerpoint/2010/main" val="41327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376100-EDA4-464C-BCB1-7BAE45BED07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899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3DADD2-0B82-3C4D-B053-824296712C45}"/>
              </a:ext>
            </a:extLst>
          </p:cNvPr>
          <p:cNvSpPr/>
          <p:nvPr userDrawn="1"/>
        </p:nvSpPr>
        <p:spPr>
          <a:xfrm>
            <a:off x="10827657" y="5415582"/>
            <a:ext cx="1364343" cy="14424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erson wearing a hat&#10;&#10;Description automatically generated">
            <a:extLst>
              <a:ext uri="{FF2B5EF4-FFF2-40B4-BE49-F238E27FC236}">
                <a16:creationId xmlns:a16="http://schemas.microsoft.com/office/drawing/2014/main" id="{CFC0E912-3E96-8949-AA64-77A0A73587AB}"/>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a:ext>
            </a:extLst>
          </a:blip>
          <a:srcRect l="3568" t="12609" r="13883" b="1651"/>
          <a:stretch/>
        </p:blipFill>
        <p:spPr>
          <a:xfrm>
            <a:off x="0" y="0"/>
            <a:ext cx="12192000" cy="6857999"/>
          </a:xfrm>
          <a:prstGeom prst="rect">
            <a:avLst/>
          </a:prstGeom>
          <a:noFill/>
        </p:spPr>
      </p:pic>
      <p:sp>
        <p:nvSpPr>
          <p:cNvPr id="11" name="Rectangle 10">
            <a:extLst>
              <a:ext uri="{FF2B5EF4-FFF2-40B4-BE49-F238E27FC236}">
                <a16:creationId xmlns:a16="http://schemas.microsoft.com/office/drawing/2014/main" id="{573B5C81-C00F-A64D-9DED-D97560C1DAB6}"/>
              </a:ext>
            </a:extLst>
          </p:cNvPr>
          <p:cNvSpPr/>
          <p:nvPr userDrawn="1"/>
        </p:nvSpPr>
        <p:spPr>
          <a:xfrm>
            <a:off x="0" y="5249333"/>
            <a:ext cx="12192000" cy="160866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CE5C1B-2A3B-AE46-A78B-387AB6E83E20}"/>
              </a:ext>
            </a:extLst>
          </p:cNvPr>
          <p:cNvSpPr>
            <a:spLocks noGrp="1"/>
          </p:cNvSpPr>
          <p:nvPr>
            <p:ph type="ctrTitle" hasCustomPrompt="1"/>
          </p:nvPr>
        </p:nvSpPr>
        <p:spPr>
          <a:xfrm>
            <a:off x="900663" y="953033"/>
            <a:ext cx="10383211" cy="2387600"/>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71E257C-A111-AC49-A275-39D3EFB44A0B}"/>
              </a:ext>
            </a:extLst>
          </p:cNvPr>
          <p:cNvSpPr>
            <a:spLocks noGrp="1"/>
          </p:cNvSpPr>
          <p:nvPr>
            <p:ph type="subTitle" idx="1" hasCustomPrompt="1"/>
          </p:nvPr>
        </p:nvSpPr>
        <p:spPr>
          <a:xfrm>
            <a:off x="900663" y="3432708"/>
            <a:ext cx="10383211" cy="4082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4" name="Date Placeholder 3">
            <a:extLst>
              <a:ext uri="{FF2B5EF4-FFF2-40B4-BE49-F238E27FC236}">
                <a16:creationId xmlns:a16="http://schemas.microsoft.com/office/drawing/2014/main" id="{BA9E12DF-310F-1C40-B9FB-4537C65B7210}"/>
              </a:ext>
            </a:extLst>
          </p:cNvPr>
          <p:cNvSpPr>
            <a:spLocks noGrp="1"/>
          </p:cNvSpPr>
          <p:nvPr>
            <p:ph type="dt" sz="half" idx="10"/>
          </p:nvPr>
        </p:nvSpPr>
        <p:spPr/>
        <p:txBody>
          <a:bodyPr anchor="ctr"/>
          <a:lstStyle/>
          <a:p>
            <a:fld id="{B223846A-5EB4-8A4B-9F40-3DF274725D0C}" type="datetime1">
              <a:rPr lang="en-US" smtClean="0"/>
              <a:t>2/1/2023</a:t>
            </a:fld>
            <a:endParaRPr lang="en-US"/>
          </a:p>
        </p:txBody>
      </p:sp>
      <p:sp>
        <p:nvSpPr>
          <p:cNvPr id="5" name="Footer Placeholder 4">
            <a:extLst>
              <a:ext uri="{FF2B5EF4-FFF2-40B4-BE49-F238E27FC236}">
                <a16:creationId xmlns:a16="http://schemas.microsoft.com/office/drawing/2014/main" id="{AE99715F-0B11-2647-8DEE-3619D6AB41AD}"/>
              </a:ext>
            </a:extLst>
          </p:cNvPr>
          <p:cNvSpPr>
            <a:spLocks noGrp="1"/>
          </p:cNvSpPr>
          <p:nvPr>
            <p:ph type="ftr" sz="quarter" idx="11"/>
          </p:nvPr>
        </p:nvSpPr>
        <p:spPr>
          <a:xfrm>
            <a:off x="9111728" y="6356350"/>
            <a:ext cx="2172146" cy="365125"/>
          </a:xfrm>
        </p:spPr>
        <p:txBody>
          <a:bodyPr anchor="ct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92A4A192-D62B-C84B-9C2E-1B8F172FECAC}"/>
              </a:ext>
            </a:extLst>
          </p:cNvPr>
          <p:cNvSpPr>
            <a:spLocks noGrp="1"/>
          </p:cNvSpPr>
          <p:nvPr>
            <p:ph type="sldNum" sz="quarter" idx="12"/>
          </p:nvPr>
        </p:nvSpPr>
        <p:spPr/>
        <p:txBody>
          <a:bodyPr anchor="ctr"/>
          <a:lstStyle/>
          <a:p>
            <a:fld id="{76031BA5-4F67-3749-B404-0C5FC3D48CB8}" type="slidenum">
              <a:rPr lang="en-US" smtClean="0"/>
              <a:t>‹#›</a:t>
            </a:fld>
            <a:endParaRPr lang="en-US"/>
          </a:p>
        </p:txBody>
      </p:sp>
      <p:sp>
        <p:nvSpPr>
          <p:cNvPr id="10" name="Subtitle 2">
            <a:extLst>
              <a:ext uri="{FF2B5EF4-FFF2-40B4-BE49-F238E27FC236}">
                <a16:creationId xmlns:a16="http://schemas.microsoft.com/office/drawing/2014/main" id="{87016CB9-D591-B04B-9EE5-02594CA02D64}"/>
              </a:ext>
            </a:extLst>
          </p:cNvPr>
          <p:cNvSpPr txBox="1">
            <a:spLocks/>
          </p:cNvSpPr>
          <p:nvPr userDrawn="1"/>
        </p:nvSpPr>
        <p:spPr>
          <a:xfrm>
            <a:off x="2816081" y="5415582"/>
            <a:ext cx="5629469" cy="11249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tx2"/>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2"/>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a:t>American Board of </a:t>
            </a:r>
            <a:br>
              <a:rPr lang="en-US" sz="2000" dirty="0"/>
            </a:br>
            <a:r>
              <a:rPr lang="en-US" sz="2000" dirty="0" err="1"/>
              <a:t>Orthopaedic</a:t>
            </a:r>
            <a:r>
              <a:rPr lang="en-US" sz="2000" baseline="0" dirty="0"/>
              <a:t> Surgery</a:t>
            </a:r>
          </a:p>
          <a:p>
            <a:pPr>
              <a:lnSpc>
                <a:spcPct val="100000"/>
              </a:lnSpc>
              <a:spcBef>
                <a:spcPts val="400"/>
              </a:spcBef>
            </a:pPr>
            <a:r>
              <a:rPr lang="en-US" sz="1000" i="1" kern="1200" dirty="0">
                <a:solidFill>
                  <a:schemeClr val="bg1"/>
                </a:solidFill>
                <a:latin typeface="+mn-lt"/>
                <a:ea typeface="+mn-ea"/>
                <a:cs typeface="+mn-cs"/>
              </a:rPr>
              <a:t>Establishing Education &amp; Performance </a:t>
            </a:r>
            <a:br>
              <a:rPr lang="en-US" sz="1000" i="1" kern="1200" dirty="0">
                <a:solidFill>
                  <a:schemeClr val="bg1"/>
                </a:solidFill>
                <a:latin typeface="+mn-lt"/>
                <a:ea typeface="+mn-ea"/>
                <a:cs typeface="+mn-cs"/>
              </a:rPr>
            </a:br>
            <a:r>
              <a:rPr lang="en-US" sz="1000" i="1" kern="1200" dirty="0">
                <a:solidFill>
                  <a:schemeClr val="bg1"/>
                </a:solidFill>
                <a:latin typeface="+mn-lt"/>
                <a:ea typeface="+mn-ea"/>
                <a:cs typeface="+mn-cs"/>
              </a:rPr>
              <a:t>Standards for </a:t>
            </a:r>
            <a:r>
              <a:rPr lang="en-US" sz="1000" i="1" kern="1200" dirty="0" err="1">
                <a:solidFill>
                  <a:schemeClr val="bg1"/>
                </a:solidFill>
                <a:latin typeface="+mn-lt"/>
                <a:ea typeface="+mn-ea"/>
                <a:cs typeface="+mn-cs"/>
              </a:rPr>
              <a:t>Orthopaedic</a:t>
            </a:r>
            <a:r>
              <a:rPr lang="en-US" sz="1000" i="1" kern="1200" dirty="0">
                <a:solidFill>
                  <a:schemeClr val="bg1"/>
                </a:solidFill>
                <a:latin typeface="+mn-lt"/>
                <a:ea typeface="+mn-ea"/>
                <a:cs typeface="+mn-cs"/>
              </a:rPr>
              <a:t> Surgeons</a:t>
            </a:r>
            <a:endParaRPr lang="en-US" sz="1400" dirty="0"/>
          </a:p>
        </p:txBody>
      </p:sp>
      <p:sp>
        <p:nvSpPr>
          <p:cNvPr id="13" name="Rectangle 12">
            <a:extLst>
              <a:ext uri="{FF2B5EF4-FFF2-40B4-BE49-F238E27FC236}">
                <a16:creationId xmlns:a16="http://schemas.microsoft.com/office/drawing/2014/main" id="{F90FA0F3-C14C-204C-9E98-7B8254F9E653}"/>
              </a:ext>
            </a:extLst>
          </p:cNvPr>
          <p:cNvSpPr/>
          <p:nvPr userDrawn="1"/>
        </p:nvSpPr>
        <p:spPr>
          <a:xfrm flipV="1">
            <a:off x="0" y="5220545"/>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94E41D04-2BBE-FC46-B27E-2BEAAE4283D7}"/>
              </a:ext>
            </a:extLst>
          </p:cNvPr>
          <p:cNvSpPr>
            <a:spLocks noGrp="1"/>
          </p:cNvSpPr>
          <p:nvPr>
            <p:ph type="body" sz="quarter" idx="13" hasCustomPrompt="1"/>
          </p:nvPr>
        </p:nvSpPr>
        <p:spPr>
          <a:xfrm>
            <a:off x="900113" y="3930504"/>
            <a:ext cx="4822825" cy="422316"/>
          </a:xfrm>
        </p:spPr>
        <p:txBody>
          <a:bodyPr>
            <a:normAutofit/>
          </a:bodyPr>
          <a:lstStyle>
            <a:lvl1pPr marL="0" indent="0">
              <a:buNone/>
              <a:defRPr sz="2000" i="1">
                <a:solidFill>
                  <a:schemeClr val="accent2">
                    <a:lumMod val="60000"/>
                    <a:lumOff val="40000"/>
                  </a:schemeClr>
                </a:solidFill>
              </a:defRPr>
            </a:lvl1pPr>
            <a:lvl2pPr marL="457200" indent="0">
              <a:buNone/>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Presentation Speaker Name</a:t>
            </a:r>
          </a:p>
        </p:txBody>
      </p:sp>
      <p:sp>
        <p:nvSpPr>
          <p:cNvPr id="17" name="Rectangle 16">
            <a:extLst>
              <a:ext uri="{FF2B5EF4-FFF2-40B4-BE49-F238E27FC236}">
                <a16:creationId xmlns:a16="http://schemas.microsoft.com/office/drawing/2014/main" id="{C0E8D32D-A773-604D-929B-2E8FCA1AFB21}"/>
              </a:ext>
            </a:extLst>
          </p:cNvPr>
          <p:cNvSpPr/>
          <p:nvPr userDrawn="1"/>
        </p:nvSpPr>
        <p:spPr>
          <a:xfrm flipV="1">
            <a:off x="0" y="0"/>
            <a:ext cx="12192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AD8D620-794A-6A47-8254-28E754BA7A3C}"/>
              </a:ext>
            </a:extLst>
          </p:cNvPr>
          <p:cNvCxnSpPr>
            <a:cxnSpLocks/>
          </p:cNvCxnSpPr>
          <p:nvPr userDrawn="1"/>
        </p:nvCxnSpPr>
        <p:spPr>
          <a:xfrm>
            <a:off x="0" y="5119283"/>
            <a:ext cx="1219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2AE30F-ACCF-C44E-BB05-9C1BAAB30EF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00663" y="4586809"/>
            <a:ext cx="1703082" cy="2015424"/>
          </a:xfrm>
          <a:prstGeom prst="rect">
            <a:avLst/>
          </a:prstGeom>
        </p:spPr>
      </p:pic>
      <p:sp>
        <p:nvSpPr>
          <p:cNvPr id="24" name="Rectangle 23">
            <a:extLst>
              <a:ext uri="{FF2B5EF4-FFF2-40B4-BE49-F238E27FC236}">
                <a16:creationId xmlns:a16="http://schemas.microsoft.com/office/drawing/2014/main" id="{8E232E81-80C2-F241-A6E5-B5A97D6CAF37}"/>
              </a:ext>
            </a:extLst>
          </p:cNvPr>
          <p:cNvSpPr/>
          <p:nvPr userDrawn="1"/>
        </p:nvSpPr>
        <p:spPr>
          <a:xfrm>
            <a:off x="0" y="107884"/>
            <a:ext cx="12192000" cy="53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845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5">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069FAB-52AD-B645-BED7-C2AAB4CA3B96}"/>
              </a:ext>
            </a:extLst>
          </p:cNvPr>
          <p:cNvPicPr>
            <a:picLocks noChangeAspect="1"/>
          </p:cNvPicPr>
          <p:nvPr userDrawn="1"/>
        </p:nvPicPr>
        <p:blipFill rotWithShape="1">
          <a:blip r:embed="rId2">
            <a:alphaModFix amt="41000"/>
            <a:extLst>
              <a:ext uri="{28A0092B-C50C-407E-A947-70E740481C1C}">
                <a14:useLocalDpi xmlns:a14="http://schemas.microsoft.com/office/drawing/2010/main"/>
              </a:ext>
            </a:extLst>
          </a:blip>
          <a:srcRect l="354" t="8210" r="354" b="8210"/>
          <a:stretch/>
        </p:blipFill>
        <p:spPr>
          <a:xfrm>
            <a:off x="-14514" y="0"/>
            <a:ext cx="12221028" cy="6858000"/>
          </a:xfrm>
          <a:prstGeom prst="rect">
            <a:avLst/>
          </a:prstGeom>
          <a:noFill/>
        </p:spPr>
      </p:pic>
      <p:sp>
        <p:nvSpPr>
          <p:cNvPr id="14" name="Rectangle 13">
            <a:extLst>
              <a:ext uri="{FF2B5EF4-FFF2-40B4-BE49-F238E27FC236}">
                <a16:creationId xmlns:a16="http://schemas.microsoft.com/office/drawing/2014/main" id="{50094CD0-14A9-A343-9DCB-157E6BB7A34F}"/>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8333C9B-B864-F74A-B7E9-ACE3CBD516AD}"/>
              </a:ext>
            </a:extLst>
          </p:cNvPr>
          <p:cNvCxnSpPr>
            <a:cxnSpLocks/>
          </p:cNvCxnSpPr>
          <p:nvPr userDrawn="1"/>
        </p:nvCxnSpPr>
        <p:spPr>
          <a:xfrm>
            <a:off x="0" y="6351053"/>
            <a:ext cx="118533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97BC48-FFD0-A245-8F68-ECCD81053FEF}"/>
              </a:ext>
            </a:extLst>
          </p:cNvPr>
          <p:cNvSpPr>
            <a:spLocks noGrp="1"/>
          </p:cNvSpPr>
          <p:nvPr>
            <p:ph type="title"/>
          </p:nvPr>
        </p:nvSpPr>
        <p:spPr>
          <a:xfrm>
            <a:off x="831850" y="1709738"/>
            <a:ext cx="10515600" cy="2852737"/>
          </a:xfrm>
        </p:spPr>
        <p:txBody>
          <a:bodyPr anchor="b">
            <a:normAutofit/>
          </a:bodyPr>
          <a:lstStyle>
            <a:lvl1pPr>
              <a:defRPr sz="6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EFE8E4-5671-F34D-9500-929B7562CF07}"/>
              </a:ext>
            </a:extLst>
          </p:cNvPr>
          <p:cNvSpPr>
            <a:spLocks noGrp="1"/>
          </p:cNvSpPr>
          <p:nvPr>
            <p:ph type="body" idx="1"/>
          </p:nvPr>
        </p:nvSpPr>
        <p:spPr>
          <a:xfrm>
            <a:off x="831850"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7AD41-A619-4E4E-AC5C-765FC30BA6D0}"/>
              </a:ext>
            </a:extLst>
          </p:cNvPr>
          <p:cNvSpPr>
            <a:spLocks noGrp="1"/>
          </p:cNvSpPr>
          <p:nvPr>
            <p:ph type="dt" sz="half" idx="10"/>
          </p:nvPr>
        </p:nvSpPr>
        <p:spPr/>
        <p:txBody>
          <a:bodyPr anchor="ctr"/>
          <a:lstStyle>
            <a:lvl1pPr>
              <a:defRPr>
                <a:solidFill>
                  <a:srgbClr val="909090"/>
                </a:solidFill>
              </a:defRPr>
            </a:lvl1pPr>
          </a:lstStyle>
          <a:p>
            <a:fld id="{075485E2-4EB0-A845-8110-F4EF061FA50D}" type="datetime1">
              <a:rPr lang="en-US" smtClean="0"/>
              <a:t>2/1/2023</a:t>
            </a:fld>
            <a:endParaRPr lang="en-US"/>
          </a:p>
        </p:txBody>
      </p:sp>
      <p:sp>
        <p:nvSpPr>
          <p:cNvPr id="5" name="Footer Placeholder 4">
            <a:extLst>
              <a:ext uri="{FF2B5EF4-FFF2-40B4-BE49-F238E27FC236}">
                <a16:creationId xmlns:a16="http://schemas.microsoft.com/office/drawing/2014/main" id="{C683071D-3ECF-AF42-A4AA-AF6DFF5D275B}"/>
              </a:ext>
            </a:extLst>
          </p:cNvPr>
          <p:cNvSpPr>
            <a:spLocks noGrp="1"/>
          </p:cNvSpPr>
          <p:nvPr>
            <p:ph type="ftr" sz="quarter" idx="11"/>
          </p:nvPr>
        </p:nvSpPr>
        <p:spPr/>
        <p:txBody>
          <a:bodyPr anchor="ctr"/>
          <a:lstStyle>
            <a:lvl1pPr>
              <a:defRPr>
                <a:solidFill>
                  <a:srgbClr val="909090"/>
                </a:solidFill>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18C83960-1F26-134D-8935-6707B8332CA0}"/>
              </a:ext>
            </a:extLst>
          </p:cNvPr>
          <p:cNvSpPr>
            <a:spLocks noGrp="1"/>
          </p:cNvSpPr>
          <p:nvPr>
            <p:ph type="sldNum" sz="quarter" idx="12"/>
          </p:nvPr>
        </p:nvSpPr>
        <p:spPr/>
        <p:txBody>
          <a:bodyPr anchor="ctr"/>
          <a:lstStyle>
            <a:lvl1pPr>
              <a:defRPr>
                <a:solidFill>
                  <a:srgbClr val="909090"/>
                </a:solidFill>
              </a:defRPr>
            </a:lvl1pPr>
          </a:lstStyle>
          <a:p>
            <a:fld id="{76031BA5-4F67-3749-B404-0C5FC3D48CB8}" type="slidenum">
              <a:rPr lang="en-US" smtClean="0"/>
              <a:pPr/>
              <a:t>‹#›</a:t>
            </a:fld>
            <a:endParaRPr lang="en-US" dirty="0"/>
          </a:p>
        </p:txBody>
      </p:sp>
      <p:pic>
        <p:nvPicPr>
          <p:cNvPr id="10" name="Picture 9">
            <a:extLst>
              <a:ext uri="{FF2B5EF4-FFF2-40B4-BE49-F238E27FC236}">
                <a16:creationId xmlns:a16="http://schemas.microsoft.com/office/drawing/2014/main" id="{0DAC5C83-BFE5-A644-9D70-87639577573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
        <p:nvSpPr>
          <p:cNvPr id="15" name="Rectangle 14">
            <a:extLst>
              <a:ext uri="{FF2B5EF4-FFF2-40B4-BE49-F238E27FC236}">
                <a16:creationId xmlns:a16="http://schemas.microsoft.com/office/drawing/2014/main" id="{1C576480-11B5-0341-B0B1-7BA1D0EA4D53}"/>
              </a:ext>
            </a:extLst>
          </p:cNvPr>
          <p:cNvSpPr/>
          <p:nvPr userDrawn="1"/>
        </p:nvSpPr>
        <p:spPr>
          <a:xfrm>
            <a:off x="0" y="107884"/>
            <a:ext cx="12192000" cy="534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BBF5E3-314E-F44F-82A6-190D37471EE6}"/>
              </a:ext>
            </a:extLst>
          </p:cNvPr>
          <p:cNvSpPr/>
          <p:nvPr userDrawn="1"/>
        </p:nvSpPr>
        <p:spPr>
          <a:xfrm flipV="1">
            <a:off x="0" y="0"/>
            <a:ext cx="12192000" cy="731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08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6">
    <p:bg>
      <p:bgPr>
        <a:solidFill>
          <a:schemeClr val="tx1"/>
        </a:solidFill>
        <a:effectLst/>
      </p:bgPr>
    </p:bg>
    <p:spTree>
      <p:nvGrpSpPr>
        <p:cNvPr id="1" name=""/>
        <p:cNvGrpSpPr/>
        <p:nvPr/>
      </p:nvGrpSpPr>
      <p:grpSpPr>
        <a:xfrm>
          <a:off x="0" y="0"/>
          <a:ext cx="0" cy="0"/>
          <a:chOff x="0" y="0"/>
          <a:chExt cx="0" cy="0"/>
        </a:xfrm>
      </p:grpSpPr>
      <p:pic>
        <p:nvPicPr>
          <p:cNvPr id="11" name="Picture 10" descr="A picture containing person, wall, indoor&#10;&#10;Description automatically generated">
            <a:extLst>
              <a:ext uri="{FF2B5EF4-FFF2-40B4-BE49-F238E27FC236}">
                <a16:creationId xmlns:a16="http://schemas.microsoft.com/office/drawing/2014/main" id="{56A46E74-2B84-6A4C-8242-5BA03824A58D}"/>
              </a:ext>
            </a:extLst>
          </p:cNvPr>
          <p:cNvPicPr>
            <a:picLocks noChangeAspect="1"/>
          </p:cNvPicPr>
          <p:nvPr userDrawn="1"/>
        </p:nvPicPr>
        <p:blipFill rotWithShape="1">
          <a:blip r:embed="rId2">
            <a:alphaModFix amt="68000"/>
            <a:extLst>
              <a:ext uri="{28A0092B-C50C-407E-A947-70E740481C1C}">
                <a14:useLocalDpi xmlns:a14="http://schemas.microsoft.com/office/drawing/2010/main"/>
              </a:ext>
            </a:extLst>
          </a:blip>
          <a:srcRect t="7780" b="7780"/>
          <a:stretch/>
        </p:blipFill>
        <p:spPr>
          <a:xfrm>
            <a:off x="4762" y="0"/>
            <a:ext cx="12182476" cy="6858000"/>
          </a:xfrm>
          <a:prstGeom prst="rect">
            <a:avLst/>
          </a:prstGeom>
        </p:spPr>
      </p:pic>
      <p:sp>
        <p:nvSpPr>
          <p:cNvPr id="14" name="Rectangle 13">
            <a:extLst>
              <a:ext uri="{FF2B5EF4-FFF2-40B4-BE49-F238E27FC236}">
                <a16:creationId xmlns:a16="http://schemas.microsoft.com/office/drawing/2014/main" id="{50094CD0-14A9-A343-9DCB-157E6BB7A34F}"/>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8333C9B-B864-F74A-B7E9-ACE3CBD516AD}"/>
              </a:ext>
            </a:extLst>
          </p:cNvPr>
          <p:cNvCxnSpPr>
            <a:cxnSpLocks/>
          </p:cNvCxnSpPr>
          <p:nvPr userDrawn="1"/>
        </p:nvCxnSpPr>
        <p:spPr>
          <a:xfrm>
            <a:off x="0" y="6351053"/>
            <a:ext cx="118533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97BC48-FFD0-A245-8F68-ECCD81053FEF}"/>
              </a:ext>
            </a:extLst>
          </p:cNvPr>
          <p:cNvSpPr>
            <a:spLocks noGrp="1"/>
          </p:cNvSpPr>
          <p:nvPr>
            <p:ph type="title"/>
          </p:nvPr>
        </p:nvSpPr>
        <p:spPr>
          <a:xfrm>
            <a:off x="831850" y="1709738"/>
            <a:ext cx="10515600" cy="2852737"/>
          </a:xfrm>
        </p:spPr>
        <p:txBody>
          <a:bodyPr anchor="b">
            <a:normAutofit/>
          </a:bodyP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EFE8E4-5671-F34D-9500-929B7562CF07}"/>
              </a:ext>
            </a:extLst>
          </p:cNvPr>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7AD41-A619-4E4E-AC5C-765FC30BA6D0}"/>
              </a:ext>
            </a:extLst>
          </p:cNvPr>
          <p:cNvSpPr>
            <a:spLocks noGrp="1"/>
          </p:cNvSpPr>
          <p:nvPr>
            <p:ph type="dt" sz="half" idx="10"/>
          </p:nvPr>
        </p:nvSpPr>
        <p:spPr/>
        <p:txBody>
          <a:bodyPr anchor="ctr"/>
          <a:lstStyle>
            <a:lvl1pPr>
              <a:defRPr>
                <a:solidFill>
                  <a:srgbClr val="909090"/>
                </a:solidFill>
              </a:defRPr>
            </a:lvl1pPr>
          </a:lstStyle>
          <a:p>
            <a:fld id="{D491BB7E-0B2A-7040-BBB0-E681344F4CB6}" type="datetime1">
              <a:rPr lang="en-US" smtClean="0"/>
              <a:t>2/1/2023</a:t>
            </a:fld>
            <a:endParaRPr lang="en-US"/>
          </a:p>
        </p:txBody>
      </p:sp>
      <p:sp>
        <p:nvSpPr>
          <p:cNvPr id="5" name="Footer Placeholder 4">
            <a:extLst>
              <a:ext uri="{FF2B5EF4-FFF2-40B4-BE49-F238E27FC236}">
                <a16:creationId xmlns:a16="http://schemas.microsoft.com/office/drawing/2014/main" id="{C683071D-3ECF-AF42-A4AA-AF6DFF5D275B}"/>
              </a:ext>
            </a:extLst>
          </p:cNvPr>
          <p:cNvSpPr>
            <a:spLocks noGrp="1"/>
          </p:cNvSpPr>
          <p:nvPr>
            <p:ph type="ftr" sz="quarter" idx="11"/>
          </p:nvPr>
        </p:nvSpPr>
        <p:spPr/>
        <p:txBody>
          <a:bodyPr anchor="ctr"/>
          <a:lstStyle>
            <a:lvl1pPr>
              <a:defRPr>
                <a:solidFill>
                  <a:srgbClr val="909090"/>
                </a:solidFill>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18C83960-1F26-134D-8935-6707B8332CA0}"/>
              </a:ext>
            </a:extLst>
          </p:cNvPr>
          <p:cNvSpPr>
            <a:spLocks noGrp="1"/>
          </p:cNvSpPr>
          <p:nvPr>
            <p:ph type="sldNum" sz="quarter" idx="12"/>
          </p:nvPr>
        </p:nvSpPr>
        <p:spPr/>
        <p:txBody>
          <a:bodyPr anchor="ctr"/>
          <a:lstStyle>
            <a:lvl1pPr>
              <a:defRPr>
                <a:solidFill>
                  <a:srgbClr val="909090"/>
                </a:solidFill>
              </a:defRPr>
            </a:lvl1pPr>
          </a:lstStyle>
          <a:p>
            <a:fld id="{76031BA5-4F67-3749-B404-0C5FC3D48CB8}" type="slidenum">
              <a:rPr lang="en-US" smtClean="0"/>
              <a:pPr/>
              <a:t>‹#›</a:t>
            </a:fld>
            <a:endParaRPr lang="en-US" dirty="0"/>
          </a:p>
        </p:txBody>
      </p:sp>
      <p:sp>
        <p:nvSpPr>
          <p:cNvPr id="7" name="Rectangle 6">
            <a:extLst>
              <a:ext uri="{FF2B5EF4-FFF2-40B4-BE49-F238E27FC236}">
                <a16:creationId xmlns:a16="http://schemas.microsoft.com/office/drawing/2014/main" id="{58799A06-F77A-7247-8F19-DC2C3A2B3C79}"/>
              </a:ext>
            </a:extLst>
          </p:cNvPr>
          <p:cNvSpPr/>
          <p:nvPr userDrawn="1"/>
        </p:nvSpPr>
        <p:spPr>
          <a:xfrm>
            <a:off x="0" y="107884"/>
            <a:ext cx="12192000" cy="53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1DC783-DC53-5B42-B004-3EA7119E9FED}"/>
              </a:ext>
            </a:extLst>
          </p:cNvPr>
          <p:cNvSpPr/>
          <p:nvPr userDrawn="1"/>
        </p:nvSpPr>
        <p:spPr>
          <a:xfrm flipV="1">
            <a:off x="0" y="0"/>
            <a:ext cx="12192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DAC5C83-BFE5-A644-9D70-87639577573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Tree>
    <p:extLst>
      <p:ext uri="{BB962C8B-B14F-4D97-AF65-F5344CB8AC3E}">
        <p14:creationId xmlns:p14="http://schemas.microsoft.com/office/powerpoint/2010/main" val="424426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AF05-961D-C841-A419-BCF35B4C8D66}"/>
              </a:ext>
            </a:extLst>
          </p:cNvPr>
          <p:cNvSpPr>
            <a:spLocks noGrp="1"/>
          </p:cNvSpPr>
          <p:nvPr>
            <p:ph type="title"/>
          </p:nvPr>
        </p:nvSpPr>
        <p:spPr>
          <a:xfrm>
            <a:off x="441063" y="365126"/>
            <a:ext cx="10912737" cy="630234"/>
          </a:xfrm>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08E18E2-B163-1246-AC65-463C85DF2862}"/>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6FACEB1-3A7A-684D-8C2F-A5CF8E9DC6BF}"/>
              </a:ext>
            </a:extLst>
          </p:cNvPr>
          <p:cNvSpPr>
            <a:spLocks noGrp="1"/>
          </p:cNvSpPr>
          <p:nvPr>
            <p:ph type="dt" sz="half" idx="10"/>
          </p:nvPr>
        </p:nvSpPr>
        <p:spPr/>
        <p:txBody>
          <a:bodyPr anchor="ctr"/>
          <a:lstStyle/>
          <a:p>
            <a:fld id="{7FBD9CF1-1A8F-7F42-9C6B-DCA09335DB8A}" type="datetime1">
              <a:rPr lang="en-US" smtClean="0"/>
              <a:t>2/1/2023</a:t>
            </a:fld>
            <a:endParaRPr lang="en-US"/>
          </a:p>
        </p:txBody>
      </p:sp>
      <p:sp>
        <p:nvSpPr>
          <p:cNvPr id="5" name="Footer Placeholder 4">
            <a:extLst>
              <a:ext uri="{FF2B5EF4-FFF2-40B4-BE49-F238E27FC236}">
                <a16:creationId xmlns:a16="http://schemas.microsoft.com/office/drawing/2014/main" id="{FAE0F9B9-A41F-E841-8BE0-4277F7EA38CE}"/>
              </a:ext>
            </a:extLst>
          </p:cNvPr>
          <p:cNvSpPr>
            <a:spLocks noGrp="1"/>
          </p:cNvSpPr>
          <p:nvPr>
            <p:ph type="ftr" sz="quarter" idx="11"/>
          </p:nvPr>
        </p:nvSpPr>
        <p:spPr/>
        <p:txBody>
          <a:bodyPr anchor="ctr"/>
          <a:lstStyle/>
          <a:p>
            <a:r>
              <a:rPr lang="en-US"/>
              <a:t>©2019 American Board of Orthopaedic Surgery</a:t>
            </a:r>
          </a:p>
        </p:txBody>
      </p:sp>
      <p:sp>
        <p:nvSpPr>
          <p:cNvPr id="6" name="Slide Number Placeholder 5">
            <a:extLst>
              <a:ext uri="{FF2B5EF4-FFF2-40B4-BE49-F238E27FC236}">
                <a16:creationId xmlns:a16="http://schemas.microsoft.com/office/drawing/2014/main" id="{98F3326D-DC68-1C47-8D93-4EF0EA1D1CE6}"/>
              </a:ext>
            </a:extLst>
          </p:cNvPr>
          <p:cNvSpPr>
            <a:spLocks noGrp="1"/>
          </p:cNvSpPr>
          <p:nvPr>
            <p:ph type="sldNum" sz="quarter" idx="12"/>
          </p:nvPr>
        </p:nvSpPr>
        <p:spPr/>
        <p:txBody>
          <a:bodyPr anchor="ctr"/>
          <a:lstStyle/>
          <a:p>
            <a:fld id="{76031BA5-4F67-3749-B404-0C5FC3D48CB8}" type="slidenum">
              <a:rPr lang="en-US" smtClean="0"/>
              <a:t>‹#›</a:t>
            </a:fld>
            <a:endParaRPr lang="en-US"/>
          </a:p>
        </p:txBody>
      </p:sp>
      <p:sp>
        <p:nvSpPr>
          <p:cNvPr id="8" name="Text Placeholder 7">
            <a:extLst>
              <a:ext uri="{FF2B5EF4-FFF2-40B4-BE49-F238E27FC236}">
                <a16:creationId xmlns:a16="http://schemas.microsoft.com/office/drawing/2014/main" id="{233E8E6E-92BA-9F41-981B-B6255F3695D1}"/>
              </a:ext>
            </a:extLst>
          </p:cNvPr>
          <p:cNvSpPr>
            <a:spLocks noGrp="1"/>
          </p:cNvSpPr>
          <p:nvPr>
            <p:ph type="body" sz="quarter" idx="13"/>
          </p:nvPr>
        </p:nvSpPr>
        <p:spPr>
          <a:xfrm>
            <a:off x="441325" y="1063100"/>
            <a:ext cx="10912475" cy="454025"/>
          </a:xfrm>
        </p:spPr>
        <p:txBody>
          <a:bodyPr>
            <a:noAutofit/>
          </a:bodyPr>
          <a:lstStyle>
            <a:lvl1pPr marL="0" indent="0">
              <a:buNone/>
              <a:defRPr sz="2400" b="1" i="1">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4255462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80E7-5588-DC4B-9446-80E7ADA0EE2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E6C31C-0A49-0043-AAB5-9F2FBEC2A557}"/>
              </a:ext>
            </a:extLst>
          </p:cNvPr>
          <p:cNvSpPr>
            <a:spLocks noGrp="1"/>
          </p:cNvSpPr>
          <p:nvPr>
            <p:ph sz="half" idx="1"/>
          </p:nvPr>
        </p:nvSpPr>
        <p:spPr>
          <a:xfrm>
            <a:off x="441063" y="1825625"/>
            <a:ext cx="5257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4B7AAE5-2016-5E44-AF01-3EBF34C875F4}"/>
              </a:ext>
            </a:extLst>
          </p:cNvPr>
          <p:cNvSpPr>
            <a:spLocks noGrp="1"/>
          </p:cNvSpPr>
          <p:nvPr>
            <p:ph sz="half" idx="2"/>
          </p:nvPr>
        </p:nvSpPr>
        <p:spPr>
          <a:xfrm>
            <a:off x="6096001" y="1825625"/>
            <a:ext cx="5257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0B6C6B8-F0C5-074B-A627-55E8A17F45B3}"/>
              </a:ext>
            </a:extLst>
          </p:cNvPr>
          <p:cNvSpPr>
            <a:spLocks noGrp="1"/>
          </p:cNvSpPr>
          <p:nvPr>
            <p:ph type="dt" sz="half" idx="10"/>
          </p:nvPr>
        </p:nvSpPr>
        <p:spPr/>
        <p:txBody>
          <a:bodyPr anchor="ctr"/>
          <a:lstStyle/>
          <a:p>
            <a:fld id="{4B140944-6216-1947-8B9B-A95FBC2F4D44}" type="datetime1">
              <a:rPr lang="en-US" smtClean="0"/>
              <a:t>2/1/2023</a:t>
            </a:fld>
            <a:endParaRPr lang="en-US"/>
          </a:p>
        </p:txBody>
      </p:sp>
      <p:sp>
        <p:nvSpPr>
          <p:cNvPr id="6" name="Footer Placeholder 5">
            <a:extLst>
              <a:ext uri="{FF2B5EF4-FFF2-40B4-BE49-F238E27FC236}">
                <a16:creationId xmlns:a16="http://schemas.microsoft.com/office/drawing/2014/main" id="{EAA30101-48D6-064F-BFE6-1CEFD6D8CBE9}"/>
              </a:ext>
            </a:extLst>
          </p:cNvPr>
          <p:cNvSpPr>
            <a:spLocks noGrp="1"/>
          </p:cNvSpPr>
          <p:nvPr>
            <p:ph type="ftr" sz="quarter" idx="11"/>
          </p:nvPr>
        </p:nvSpPr>
        <p:spPr/>
        <p:txBody>
          <a:bodyPr anchor="ctr"/>
          <a:lstStyle/>
          <a:p>
            <a:r>
              <a:rPr lang="en-US"/>
              <a:t>©2019 American Board of Orthopaedic Surgery</a:t>
            </a:r>
          </a:p>
        </p:txBody>
      </p:sp>
      <p:sp>
        <p:nvSpPr>
          <p:cNvPr id="7" name="Slide Number Placeholder 6">
            <a:extLst>
              <a:ext uri="{FF2B5EF4-FFF2-40B4-BE49-F238E27FC236}">
                <a16:creationId xmlns:a16="http://schemas.microsoft.com/office/drawing/2014/main" id="{739FDCB5-BB88-EE4C-8D7E-9049B0F07ADE}"/>
              </a:ext>
            </a:extLst>
          </p:cNvPr>
          <p:cNvSpPr>
            <a:spLocks noGrp="1"/>
          </p:cNvSpPr>
          <p:nvPr>
            <p:ph type="sldNum" sz="quarter" idx="12"/>
          </p:nvPr>
        </p:nvSpPr>
        <p:spPr/>
        <p:txBody>
          <a:bodyPr anchor="ctr"/>
          <a:lstStyle/>
          <a:p>
            <a:fld id="{76031BA5-4F67-3749-B404-0C5FC3D48CB8}" type="slidenum">
              <a:rPr lang="en-US" smtClean="0"/>
              <a:t>‹#›</a:t>
            </a:fld>
            <a:endParaRPr lang="en-US"/>
          </a:p>
        </p:txBody>
      </p:sp>
    </p:spTree>
    <p:extLst>
      <p:ext uri="{BB962C8B-B14F-4D97-AF65-F5344CB8AC3E}">
        <p14:creationId xmlns:p14="http://schemas.microsoft.com/office/powerpoint/2010/main" val="195183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Two Content w/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D5F2-32FF-0441-9FDE-E4384592829F}"/>
              </a:ext>
            </a:extLst>
          </p:cNvPr>
          <p:cNvSpPr>
            <a:spLocks noGrp="1"/>
          </p:cNvSpPr>
          <p:nvPr>
            <p:ph type="title"/>
          </p:nvPr>
        </p:nvSpPr>
        <p:spPr>
          <a:xfrm>
            <a:off x="441063" y="365125"/>
            <a:ext cx="10914325"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B03F99-DC6A-5C49-A72F-33728274629D}"/>
              </a:ext>
            </a:extLst>
          </p:cNvPr>
          <p:cNvSpPr>
            <a:spLocks noGrp="1"/>
          </p:cNvSpPr>
          <p:nvPr>
            <p:ph type="body" idx="1"/>
          </p:nvPr>
        </p:nvSpPr>
        <p:spPr>
          <a:xfrm>
            <a:off x="441064" y="1681163"/>
            <a:ext cx="5257800" cy="823912"/>
          </a:xfrm>
        </p:spPr>
        <p:txBody>
          <a:bodyPr anchor="b"/>
          <a:lstStyle>
            <a:lvl1pPr marL="0" indent="0">
              <a:buNone/>
              <a:defRPr sz="2400" b="1" i="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CCFF0-E0BD-A445-A9B4-75B90E7170B3}"/>
              </a:ext>
            </a:extLst>
          </p:cNvPr>
          <p:cNvSpPr>
            <a:spLocks noGrp="1"/>
          </p:cNvSpPr>
          <p:nvPr>
            <p:ph sz="half" idx="2"/>
          </p:nvPr>
        </p:nvSpPr>
        <p:spPr>
          <a:xfrm>
            <a:off x="441064" y="2505075"/>
            <a:ext cx="5257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5C886-6ACD-B847-9383-823CC01ED1CE}"/>
              </a:ext>
            </a:extLst>
          </p:cNvPr>
          <p:cNvSpPr>
            <a:spLocks noGrp="1"/>
          </p:cNvSpPr>
          <p:nvPr>
            <p:ph type="body" sz="quarter" idx="3"/>
          </p:nvPr>
        </p:nvSpPr>
        <p:spPr>
          <a:xfrm>
            <a:off x="6096000" y="1681163"/>
            <a:ext cx="5259388" cy="823912"/>
          </a:xfrm>
        </p:spPr>
        <p:txBody>
          <a:bodyPr anchor="b"/>
          <a:lstStyle>
            <a:lvl1pPr marL="0" indent="0">
              <a:buNone/>
              <a:defRPr sz="2400" b="1" i="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23AE6-63A9-374B-8927-FA8637CF9D05}"/>
              </a:ext>
            </a:extLst>
          </p:cNvPr>
          <p:cNvSpPr>
            <a:spLocks noGrp="1"/>
          </p:cNvSpPr>
          <p:nvPr>
            <p:ph sz="quarter" idx="4"/>
          </p:nvPr>
        </p:nvSpPr>
        <p:spPr>
          <a:xfrm>
            <a:off x="6096000" y="2505075"/>
            <a:ext cx="52593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8A81B1-529A-704C-B75E-00646D925178}"/>
              </a:ext>
            </a:extLst>
          </p:cNvPr>
          <p:cNvSpPr>
            <a:spLocks noGrp="1"/>
          </p:cNvSpPr>
          <p:nvPr>
            <p:ph type="dt" sz="half" idx="10"/>
          </p:nvPr>
        </p:nvSpPr>
        <p:spPr/>
        <p:txBody>
          <a:bodyPr anchor="ctr"/>
          <a:lstStyle/>
          <a:p>
            <a:fld id="{44D9A44F-AD8C-7447-8AB9-BDB5670166FE}" type="datetime1">
              <a:rPr lang="en-US" smtClean="0"/>
              <a:t>2/1/2023</a:t>
            </a:fld>
            <a:endParaRPr lang="en-US"/>
          </a:p>
        </p:txBody>
      </p:sp>
      <p:sp>
        <p:nvSpPr>
          <p:cNvPr id="8" name="Footer Placeholder 7">
            <a:extLst>
              <a:ext uri="{FF2B5EF4-FFF2-40B4-BE49-F238E27FC236}">
                <a16:creationId xmlns:a16="http://schemas.microsoft.com/office/drawing/2014/main" id="{791B40E6-B710-AC47-9EB5-D21E7D1DE8C9}"/>
              </a:ext>
            </a:extLst>
          </p:cNvPr>
          <p:cNvSpPr>
            <a:spLocks noGrp="1"/>
          </p:cNvSpPr>
          <p:nvPr>
            <p:ph type="ftr" sz="quarter" idx="11"/>
          </p:nvPr>
        </p:nvSpPr>
        <p:spPr/>
        <p:txBody>
          <a:bodyPr anchor="ctr"/>
          <a:lstStyle/>
          <a:p>
            <a:r>
              <a:rPr lang="en-US"/>
              <a:t>©2019 American Board of Orthopaedic Surgery</a:t>
            </a:r>
          </a:p>
        </p:txBody>
      </p:sp>
      <p:sp>
        <p:nvSpPr>
          <p:cNvPr id="9" name="Slide Number Placeholder 8">
            <a:extLst>
              <a:ext uri="{FF2B5EF4-FFF2-40B4-BE49-F238E27FC236}">
                <a16:creationId xmlns:a16="http://schemas.microsoft.com/office/drawing/2014/main" id="{334A13FF-4F68-534D-A8E3-5509570C6D58}"/>
              </a:ext>
            </a:extLst>
          </p:cNvPr>
          <p:cNvSpPr>
            <a:spLocks noGrp="1"/>
          </p:cNvSpPr>
          <p:nvPr>
            <p:ph type="sldNum" sz="quarter" idx="12"/>
          </p:nvPr>
        </p:nvSpPr>
        <p:spPr/>
        <p:txBody>
          <a:bodyPr anchor="ctr"/>
          <a:lstStyle/>
          <a:p>
            <a:fld id="{76031BA5-4F67-3749-B404-0C5FC3D48CB8}" type="slidenum">
              <a:rPr lang="en-US" smtClean="0"/>
              <a:t>‹#›</a:t>
            </a:fld>
            <a:endParaRPr lang="en-US"/>
          </a:p>
        </p:txBody>
      </p:sp>
    </p:spTree>
    <p:extLst>
      <p:ext uri="{BB962C8B-B14F-4D97-AF65-F5344CB8AC3E}">
        <p14:creationId xmlns:p14="http://schemas.microsoft.com/office/powerpoint/2010/main" val="23756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EC4A-1F15-9544-AACB-C76474ABDA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F51487-CEB0-BA44-82DF-A441030D63F2}"/>
              </a:ext>
            </a:extLst>
          </p:cNvPr>
          <p:cNvSpPr>
            <a:spLocks noGrp="1"/>
          </p:cNvSpPr>
          <p:nvPr>
            <p:ph type="dt" sz="half" idx="10"/>
          </p:nvPr>
        </p:nvSpPr>
        <p:spPr/>
        <p:txBody>
          <a:bodyPr anchor="ctr"/>
          <a:lstStyle/>
          <a:p>
            <a:fld id="{E5D8CC6E-AF53-A64A-8A9E-0481FDC0A1D2}" type="datetime1">
              <a:rPr lang="en-US" smtClean="0"/>
              <a:t>2/1/2023</a:t>
            </a:fld>
            <a:endParaRPr lang="en-US"/>
          </a:p>
        </p:txBody>
      </p:sp>
      <p:sp>
        <p:nvSpPr>
          <p:cNvPr id="4" name="Footer Placeholder 3">
            <a:extLst>
              <a:ext uri="{FF2B5EF4-FFF2-40B4-BE49-F238E27FC236}">
                <a16:creationId xmlns:a16="http://schemas.microsoft.com/office/drawing/2014/main" id="{23E4F98C-B3C2-D647-8394-4B70028F8ED9}"/>
              </a:ext>
            </a:extLst>
          </p:cNvPr>
          <p:cNvSpPr>
            <a:spLocks noGrp="1"/>
          </p:cNvSpPr>
          <p:nvPr>
            <p:ph type="ftr" sz="quarter" idx="11"/>
          </p:nvPr>
        </p:nvSpPr>
        <p:spPr/>
        <p:txBody>
          <a:bodyPr anchor="ctr"/>
          <a:lstStyle/>
          <a:p>
            <a:r>
              <a:rPr lang="en-US"/>
              <a:t>©2019 American Board of Orthopaedic Surgery</a:t>
            </a:r>
          </a:p>
        </p:txBody>
      </p:sp>
      <p:sp>
        <p:nvSpPr>
          <p:cNvPr id="5" name="Slide Number Placeholder 4">
            <a:extLst>
              <a:ext uri="{FF2B5EF4-FFF2-40B4-BE49-F238E27FC236}">
                <a16:creationId xmlns:a16="http://schemas.microsoft.com/office/drawing/2014/main" id="{36E7A728-AA88-FE46-9DD1-6761EF00C879}"/>
              </a:ext>
            </a:extLst>
          </p:cNvPr>
          <p:cNvSpPr>
            <a:spLocks noGrp="1"/>
          </p:cNvSpPr>
          <p:nvPr>
            <p:ph type="sldNum" sz="quarter" idx="12"/>
          </p:nvPr>
        </p:nvSpPr>
        <p:spPr/>
        <p:txBody>
          <a:bodyPr anchor="ctr"/>
          <a:lstStyle/>
          <a:p>
            <a:fld id="{76031BA5-4F67-3749-B404-0C5FC3D48CB8}" type="slidenum">
              <a:rPr lang="en-US" smtClean="0"/>
              <a:t>‹#›</a:t>
            </a:fld>
            <a:endParaRPr lang="en-US"/>
          </a:p>
        </p:txBody>
      </p:sp>
    </p:spTree>
    <p:extLst>
      <p:ext uri="{BB962C8B-B14F-4D97-AF65-F5344CB8AC3E}">
        <p14:creationId xmlns:p14="http://schemas.microsoft.com/office/powerpoint/2010/main" val="3349200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1E6EC-A37D-4640-825B-DB6C8E01C6A0}"/>
              </a:ext>
            </a:extLst>
          </p:cNvPr>
          <p:cNvSpPr>
            <a:spLocks noGrp="1"/>
          </p:cNvSpPr>
          <p:nvPr>
            <p:ph type="dt" sz="half" idx="10"/>
          </p:nvPr>
        </p:nvSpPr>
        <p:spPr/>
        <p:txBody>
          <a:bodyPr/>
          <a:lstStyle/>
          <a:p>
            <a:fld id="{7B451880-8860-D247-8704-D8769143C87F}" type="datetime1">
              <a:rPr lang="en-US" smtClean="0"/>
              <a:t>2/1/2023</a:t>
            </a:fld>
            <a:endParaRPr lang="en-US"/>
          </a:p>
        </p:txBody>
      </p:sp>
      <p:sp>
        <p:nvSpPr>
          <p:cNvPr id="3" name="Footer Placeholder 2">
            <a:extLst>
              <a:ext uri="{FF2B5EF4-FFF2-40B4-BE49-F238E27FC236}">
                <a16:creationId xmlns:a16="http://schemas.microsoft.com/office/drawing/2014/main" id="{2A800512-C082-6C4F-9636-92AA9B9453D5}"/>
              </a:ext>
            </a:extLst>
          </p:cNvPr>
          <p:cNvSpPr>
            <a:spLocks noGrp="1"/>
          </p:cNvSpPr>
          <p:nvPr>
            <p:ph type="ftr" sz="quarter" idx="11"/>
          </p:nvPr>
        </p:nvSpPr>
        <p:spPr/>
        <p:txBody>
          <a:bodyPr/>
          <a:lstStyle/>
          <a:p>
            <a:r>
              <a:rPr lang="en-US"/>
              <a:t>©2019 American Board of Orthopaedic Surgery</a:t>
            </a:r>
          </a:p>
        </p:txBody>
      </p:sp>
      <p:sp>
        <p:nvSpPr>
          <p:cNvPr id="4" name="Slide Number Placeholder 3">
            <a:extLst>
              <a:ext uri="{FF2B5EF4-FFF2-40B4-BE49-F238E27FC236}">
                <a16:creationId xmlns:a16="http://schemas.microsoft.com/office/drawing/2014/main" id="{9BA14719-D248-D744-AC68-CD2106B81391}"/>
              </a:ext>
            </a:extLst>
          </p:cNvPr>
          <p:cNvSpPr>
            <a:spLocks noGrp="1"/>
          </p:cNvSpPr>
          <p:nvPr>
            <p:ph type="sldNum" sz="quarter" idx="12"/>
          </p:nvPr>
        </p:nvSpPr>
        <p:spPr/>
        <p:txBody>
          <a:bodyPr/>
          <a:lstStyle/>
          <a:p>
            <a:fld id="{76031BA5-4F67-3749-B404-0C5FC3D48CB8}" type="slidenum">
              <a:rPr lang="en-US" smtClean="0"/>
              <a:t>‹#›</a:t>
            </a:fld>
            <a:endParaRPr lang="en-US"/>
          </a:p>
        </p:txBody>
      </p:sp>
    </p:spTree>
    <p:extLst>
      <p:ext uri="{BB962C8B-B14F-4D97-AF65-F5344CB8AC3E}">
        <p14:creationId xmlns:p14="http://schemas.microsoft.com/office/powerpoint/2010/main" val="4277433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1D37-11D9-A948-AD20-48E307EF5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106416-EF1F-664D-A6B5-164A35A8FF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BBAE78-34BC-4348-A164-2B4AC34CD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3475-62A6-1243-A196-8CBEEE19192F}"/>
              </a:ext>
            </a:extLst>
          </p:cNvPr>
          <p:cNvSpPr>
            <a:spLocks noGrp="1"/>
          </p:cNvSpPr>
          <p:nvPr>
            <p:ph type="dt" sz="half" idx="10"/>
          </p:nvPr>
        </p:nvSpPr>
        <p:spPr/>
        <p:txBody>
          <a:bodyPr/>
          <a:lstStyle/>
          <a:p>
            <a:fld id="{A6E293D7-372D-534B-8AEA-90ADF670B7E5}" type="datetime1">
              <a:rPr lang="en-US" smtClean="0"/>
              <a:t>2/1/2023</a:t>
            </a:fld>
            <a:endParaRPr lang="en-US"/>
          </a:p>
        </p:txBody>
      </p:sp>
      <p:sp>
        <p:nvSpPr>
          <p:cNvPr id="6" name="Footer Placeholder 5">
            <a:extLst>
              <a:ext uri="{FF2B5EF4-FFF2-40B4-BE49-F238E27FC236}">
                <a16:creationId xmlns:a16="http://schemas.microsoft.com/office/drawing/2014/main" id="{D503B627-E919-9246-B7CB-72C141EAC3A2}"/>
              </a:ext>
            </a:extLst>
          </p:cNvPr>
          <p:cNvSpPr>
            <a:spLocks noGrp="1"/>
          </p:cNvSpPr>
          <p:nvPr>
            <p:ph type="ftr" sz="quarter" idx="11"/>
          </p:nvPr>
        </p:nvSpPr>
        <p:spPr/>
        <p:txBody>
          <a:bodyPr/>
          <a:lstStyle/>
          <a:p>
            <a:r>
              <a:rPr lang="en-US"/>
              <a:t>©2019 American Board of Orthopaedic Surgery</a:t>
            </a:r>
          </a:p>
        </p:txBody>
      </p:sp>
      <p:sp>
        <p:nvSpPr>
          <p:cNvPr id="7" name="Slide Number Placeholder 6">
            <a:extLst>
              <a:ext uri="{FF2B5EF4-FFF2-40B4-BE49-F238E27FC236}">
                <a16:creationId xmlns:a16="http://schemas.microsoft.com/office/drawing/2014/main" id="{162F513C-04C1-8E49-A632-918ECDA1D0E2}"/>
              </a:ext>
            </a:extLst>
          </p:cNvPr>
          <p:cNvSpPr>
            <a:spLocks noGrp="1"/>
          </p:cNvSpPr>
          <p:nvPr>
            <p:ph type="sldNum" sz="quarter" idx="12"/>
          </p:nvPr>
        </p:nvSpPr>
        <p:spPr/>
        <p:txBody>
          <a:bodyPr/>
          <a:lstStyle/>
          <a:p>
            <a:fld id="{76031BA5-4F67-3749-B404-0C5FC3D48CB8}" type="slidenum">
              <a:rPr lang="en-US" smtClean="0"/>
              <a:t>‹#›</a:t>
            </a:fld>
            <a:endParaRPr lang="en-US"/>
          </a:p>
        </p:txBody>
      </p:sp>
    </p:spTree>
    <p:extLst>
      <p:ext uri="{BB962C8B-B14F-4D97-AF65-F5344CB8AC3E}">
        <p14:creationId xmlns:p14="http://schemas.microsoft.com/office/powerpoint/2010/main" val="3194863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B62B-FC59-FA4D-ACD0-C7E57E9B8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5D4960-E1A1-C246-AE44-7C09CE95B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A4FC0F-8005-DD40-93B5-D950434E5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457268-23D5-5F4E-864E-EA3991EE1095}"/>
              </a:ext>
            </a:extLst>
          </p:cNvPr>
          <p:cNvSpPr>
            <a:spLocks noGrp="1"/>
          </p:cNvSpPr>
          <p:nvPr>
            <p:ph type="dt" sz="half" idx="10"/>
          </p:nvPr>
        </p:nvSpPr>
        <p:spPr/>
        <p:txBody>
          <a:bodyPr/>
          <a:lstStyle/>
          <a:p>
            <a:fld id="{60E58196-EE14-814A-9485-E14C8B20767E}" type="datetime1">
              <a:rPr lang="en-US" smtClean="0"/>
              <a:t>2/1/2023</a:t>
            </a:fld>
            <a:endParaRPr lang="en-US"/>
          </a:p>
        </p:txBody>
      </p:sp>
      <p:sp>
        <p:nvSpPr>
          <p:cNvPr id="6" name="Footer Placeholder 5">
            <a:extLst>
              <a:ext uri="{FF2B5EF4-FFF2-40B4-BE49-F238E27FC236}">
                <a16:creationId xmlns:a16="http://schemas.microsoft.com/office/drawing/2014/main" id="{83D349BB-0A1B-F945-AD00-CBC0FFD19A90}"/>
              </a:ext>
            </a:extLst>
          </p:cNvPr>
          <p:cNvSpPr>
            <a:spLocks noGrp="1"/>
          </p:cNvSpPr>
          <p:nvPr>
            <p:ph type="ftr" sz="quarter" idx="11"/>
          </p:nvPr>
        </p:nvSpPr>
        <p:spPr/>
        <p:txBody>
          <a:bodyPr/>
          <a:lstStyle/>
          <a:p>
            <a:r>
              <a:rPr lang="en-US"/>
              <a:t>©2019 American Board of Orthopaedic Surgery</a:t>
            </a:r>
          </a:p>
        </p:txBody>
      </p:sp>
      <p:sp>
        <p:nvSpPr>
          <p:cNvPr id="7" name="Slide Number Placeholder 6">
            <a:extLst>
              <a:ext uri="{FF2B5EF4-FFF2-40B4-BE49-F238E27FC236}">
                <a16:creationId xmlns:a16="http://schemas.microsoft.com/office/drawing/2014/main" id="{B399704A-E381-BF45-AA8E-3EE9C7FF96FA}"/>
              </a:ext>
            </a:extLst>
          </p:cNvPr>
          <p:cNvSpPr>
            <a:spLocks noGrp="1"/>
          </p:cNvSpPr>
          <p:nvPr>
            <p:ph type="sldNum" sz="quarter" idx="12"/>
          </p:nvPr>
        </p:nvSpPr>
        <p:spPr/>
        <p:txBody>
          <a:bodyPr/>
          <a:lstStyle/>
          <a:p>
            <a:fld id="{76031BA5-4F67-3749-B404-0C5FC3D48CB8}" type="slidenum">
              <a:rPr lang="en-US" smtClean="0"/>
              <a:t>‹#›</a:t>
            </a:fld>
            <a:endParaRPr lang="en-US"/>
          </a:p>
        </p:txBody>
      </p:sp>
    </p:spTree>
    <p:extLst>
      <p:ext uri="{BB962C8B-B14F-4D97-AF65-F5344CB8AC3E}">
        <p14:creationId xmlns:p14="http://schemas.microsoft.com/office/powerpoint/2010/main" val="3629300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4EA6-8009-F748-BB68-35CB819130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4AE0D-5D00-414A-9505-722D94A783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F5C5C3-31A7-A441-924F-D2A68C48FC9E}"/>
              </a:ext>
            </a:extLst>
          </p:cNvPr>
          <p:cNvSpPr>
            <a:spLocks noGrp="1"/>
          </p:cNvSpPr>
          <p:nvPr>
            <p:ph type="dt" sz="half" idx="10"/>
          </p:nvPr>
        </p:nvSpPr>
        <p:spPr/>
        <p:txBody>
          <a:bodyPr/>
          <a:lstStyle/>
          <a:p>
            <a:fld id="{2657F939-0ACC-6543-BDAE-13857C7F1B8F}" type="datetime1">
              <a:rPr lang="en-US" smtClean="0"/>
              <a:t>2/1/2023</a:t>
            </a:fld>
            <a:endParaRPr lang="en-US"/>
          </a:p>
        </p:txBody>
      </p:sp>
      <p:sp>
        <p:nvSpPr>
          <p:cNvPr id="5" name="Footer Placeholder 4">
            <a:extLst>
              <a:ext uri="{FF2B5EF4-FFF2-40B4-BE49-F238E27FC236}">
                <a16:creationId xmlns:a16="http://schemas.microsoft.com/office/drawing/2014/main" id="{0F691423-B25F-E54A-8BC2-DBBED5502218}"/>
              </a:ext>
            </a:extLst>
          </p:cNvPr>
          <p:cNvSpPr>
            <a:spLocks noGrp="1"/>
          </p:cNvSpPr>
          <p:nvPr>
            <p:ph type="ftr" sz="quarter" idx="11"/>
          </p:nvPr>
        </p:nvSpPr>
        <p:spPr/>
        <p:txBody>
          <a:bodyPr/>
          <a:lstStyle/>
          <a:p>
            <a:r>
              <a:rPr lang="en-US"/>
              <a:t>©2019 American Board of Orthopaedic Surgery</a:t>
            </a:r>
          </a:p>
        </p:txBody>
      </p:sp>
      <p:sp>
        <p:nvSpPr>
          <p:cNvPr id="6" name="Slide Number Placeholder 5">
            <a:extLst>
              <a:ext uri="{FF2B5EF4-FFF2-40B4-BE49-F238E27FC236}">
                <a16:creationId xmlns:a16="http://schemas.microsoft.com/office/drawing/2014/main" id="{ED16B186-EE0C-9B4C-85E6-7C5E98C7A30F}"/>
              </a:ext>
            </a:extLst>
          </p:cNvPr>
          <p:cNvSpPr>
            <a:spLocks noGrp="1"/>
          </p:cNvSpPr>
          <p:nvPr>
            <p:ph type="sldNum" sz="quarter" idx="12"/>
          </p:nvPr>
        </p:nvSpPr>
        <p:spPr/>
        <p:txBody>
          <a:bodyPr/>
          <a:lstStyle/>
          <a:p>
            <a:fld id="{76031BA5-4F67-3749-B404-0C5FC3D48CB8}" type="slidenum">
              <a:rPr lang="en-US" smtClean="0"/>
              <a:t>‹#›</a:t>
            </a:fld>
            <a:endParaRPr lang="en-US"/>
          </a:p>
        </p:txBody>
      </p:sp>
    </p:spTree>
    <p:extLst>
      <p:ext uri="{BB962C8B-B14F-4D97-AF65-F5344CB8AC3E}">
        <p14:creationId xmlns:p14="http://schemas.microsoft.com/office/powerpoint/2010/main" val="62873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14205B-D6C0-0D47-8220-45B79007F3E3}"/>
              </a:ext>
            </a:extLst>
          </p:cNvPr>
          <p:cNvSpPr/>
          <p:nvPr userDrawn="1"/>
        </p:nvSpPr>
        <p:spPr>
          <a:xfrm>
            <a:off x="10827657" y="5415582"/>
            <a:ext cx="1364343" cy="14424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erson wearing a hat&#10;&#10;Description automatically generated">
            <a:extLst>
              <a:ext uri="{FF2B5EF4-FFF2-40B4-BE49-F238E27FC236}">
                <a16:creationId xmlns:a16="http://schemas.microsoft.com/office/drawing/2014/main" id="{CFC0E912-3E96-8949-AA64-77A0A73587AB}"/>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a:ext>
            </a:extLst>
          </a:blip>
          <a:srcRect l="3568" t="12609" r="13883" b="1651"/>
          <a:stretch/>
        </p:blipFill>
        <p:spPr>
          <a:xfrm>
            <a:off x="0" y="0"/>
            <a:ext cx="12192000" cy="6857999"/>
          </a:xfrm>
          <a:prstGeom prst="rect">
            <a:avLst/>
          </a:prstGeom>
          <a:noFill/>
        </p:spPr>
      </p:pic>
      <p:sp>
        <p:nvSpPr>
          <p:cNvPr id="11" name="Rectangle 10">
            <a:extLst>
              <a:ext uri="{FF2B5EF4-FFF2-40B4-BE49-F238E27FC236}">
                <a16:creationId xmlns:a16="http://schemas.microsoft.com/office/drawing/2014/main" id="{573B5C81-C00F-A64D-9DED-D97560C1DAB6}"/>
              </a:ext>
            </a:extLst>
          </p:cNvPr>
          <p:cNvSpPr/>
          <p:nvPr userDrawn="1"/>
        </p:nvSpPr>
        <p:spPr>
          <a:xfrm>
            <a:off x="0" y="5249333"/>
            <a:ext cx="12192000" cy="160866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CE5C1B-2A3B-AE46-A78B-387AB6E83E20}"/>
              </a:ext>
            </a:extLst>
          </p:cNvPr>
          <p:cNvSpPr>
            <a:spLocks noGrp="1"/>
          </p:cNvSpPr>
          <p:nvPr>
            <p:ph type="ctrTitle" hasCustomPrompt="1"/>
          </p:nvPr>
        </p:nvSpPr>
        <p:spPr>
          <a:xfrm>
            <a:off x="900663" y="953033"/>
            <a:ext cx="10383211" cy="2387600"/>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71E257C-A111-AC49-A275-39D3EFB44A0B}"/>
              </a:ext>
            </a:extLst>
          </p:cNvPr>
          <p:cNvSpPr>
            <a:spLocks noGrp="1"/>
          </p:cNvSpPr>
          <p:nvPr>
            <p:ph type="subTitle" idx="1" hasCustomPrompt="1"/>
          </p:nvPr>
        </p:nvSpPr>
        <p:spPr>
          <a:xfrm>
            <a:off x="900663" y="3432708"/>
            <a:ext cx="10383211" cy="4082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4" name="Date Placeholder 3">
            <a:extLst>
              <a:ext uri="{FF2B5EF4-FFF2-40B4-BE49-F238E27FC236}">
                <a16:creationId xmlns:a16="http://schemas.microsoft.com/office/drawing/2014/main" id="{BA9E12DF-310F-1C40-B9FB-4537C65B7210}"/>
              </a:ext>
            </a:extLst>
          </p:cNvPr>
          <p:cNvSpPr>
            <a:spLocks noGrp="1"/>
          </p:cNvSpPr>
          <p:nvPr>
            <p:ph type="dt" sz="half" idx="10"/>
          </p:nvPr>
        </p:nvSpPr>
        <p:spPr/>
        <p:txBody>
          <a:bodyPr anchor="ctr"/>
          <a:lstStyle/>
          <a:p>
            <a:fld id="{B223846A-5EB4-8A4B-9F40-3DF274725D0C}" type="datetime1">
              <a:rPr lang="en-US" smtClean="0"/>
              <a:t>2/1/2023</a:t>
            </a:fld>
            <a:endParaRPr lang="en-US"/>
          </a:p>
        </p:txBody>
      </p:sp>
      <p:sp>
        <p:nvSpPr>
          <p:cNvPr id="5" name="Footer Placeholder 4">
            <a:extLst>
              <a:ext uri="{FF2B5EF4-FFF2-40B4-BE49-F238E27FC236}">
                <a16:creationId xmlns:a16="http://schemas.microsoft.com/office/drawing/2014/main" id="{AE99715F-0B11-2647-8DEE-3619D6AB41AD}"/>
              </a:ext>
            </a:extLst>
          </p:cNvPr>
          <p:cNvSpPr>
            <a:spLocks noGrp="1"/>
          </p:cNvSpPr>
          <p:nvPr>
            <p:ph type="ftr" sz="quarter" idx="11"/>
          </p:nvPr>
        </p:nvSpPr>
        <p:spPr>
          <a:xfrm>
            <a:off x="9111728" y="6356350"/>
            <a:ext cx="2172146" cy="365125"/>
          </a:xfrm>
        </p:spPr>
        <p:txBody>
          <a:bodyPr anchor="ct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92A4A192-D62B-C84B-9C2E-1B8F172FECAC}"/>
              </a:ext>
            </a:extLst>
          </p:cNvPr>
          <p:cNvSpPr>
            <a:spLocks noGrp="1"/>
          </p:cNvSpPr>
          <p:nvPr>
            <p:ph type="sldNum" sz="quarter" idx="12"/>
          </p:nvPr>
        </p:nvSpPr>
        <p:spPr/>
        <p:txBody>
          <a:bodyPr anchor="ctr"/>
          <a:lstStyle/>
          <a:p>
            <a:fld id="{76031BA5-4F67-3749-B404-0C5FC3D48CB8}" type="slidenum">
              <a:rPr lang="en-US" smtClean="0"/>
              <a:t>‹#›</a:t>
            </a:fld>
            <a:endParaRPr lang="en-US"/>
          </a:p>
        </p:txBody>
      </p:sp>
      <p:sp>
        <p:nvSpPr>
          <p:cNvPr id="10" name="Subtitle 2">
            <a:extLst>
              <a:ext uri="{FF2B5EF4-FFF2-40B4-BE49-F238E27FC236}">
                <a16:creationId xmlns:a16="http://schemas.microsoft.com/office/drawing/2014/main" id="{87016CB9-D591-B04B-9EE5-02594CA02D64}"/>
              </a:ext>
            </a:extLst>
          </p:cNvPr>
          <p:cNvSpPr txBox="1">
            <a:spLocks/>
          </p:cNvSpPr>
          <p:nvPr userDrawn="1"/>
        </p:nvSpPr>
        <p:spPr>
          <a:xfrm>
            <a:off x="2816081" y="5415582"/>
            <a:ext cx="5629469" cy="11249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tx2"/>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2"/>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a:t>American Board of </a:t>
            </a:r>
            <a:br>
              <a:rPr lang="en-US" sz="2000" dirty="0"/>
            </a:br>
            <a:r>
              <a:rPr lang="en-US" sz="2000" dirty="0" err="1"/>
              <a:t>Orthopaedic</a:t>
            </a:r>
            <a:r>
              <a:rPr lang="en-US" sz="2000" baseline="0" dirty="0"/>
              <a:t> Surgery</a:t>
            </a:r>
          </a:p>
          <a:p>
            <a:pPr>
              <a:lnSpc>
                <a:spcPct val="100000"/>
              </a:lnSpc>
              <a:spcBef>
                <a:spcPts val="400"/>
              </a:spcBef>
            </a:pPr>
            <a:r>
              <a:rPr lang="en-US" sz="1000" i="1" kern="1200" dirty="0">
                <a:solidFill>
                  <a:schemeClr val="bg1"/>
                </a:solidFill>
                <a:latin typeface="+mn-lt"/>
                <a:ea typeface="+mn-ea"/>
                <a:cs typeface="+mn-cs"/>
              </a:rPr>
              <a:t>Establishing Education &amp; Performance </a:t>
            </a:r>
            <a:br>
              <a:rPr lang="en-US" sz="1000" i="1" kern="1200" dirty="0">
                <a:solidFill>
                  <a:schemeClr val="bg1"/>
                </a:solidFill>
                <a:latin typeface="+mn-lt"/>
                <a:ea typeface="+mn-ea"/>
                <a:cs typeface="+mn-cs"/>
              </a:rPr>
            </a:br>
            <a:r>
              <a:rPr lang="en-US" sz="1000" i="1" kern="1200" dirty="0">
                <a:solidFill>
                  <a:schemeClr val="bg1"/>
                </a:solidFill>
                <a:latin typeface="+mn-lt"/>
                <a:ea typeface="+mn-ea"/>
                <a:cs typeface="+mn-cs"/>
              </a:rPr>
              <a:t>Standards for </a:t>
            </a:r>
            <a:r>
              <a:rPr lang="en-US" sz="1000" i="1" kern="1200" dirty="0" err="1">
                <a:solidFill>
                  <a:schemeClr val="bg1"/>
                </a:solidFill>
                <a:latin typeface="+mn-lt"/>
                <a:ea typeface="+mn-ea"/>
                <a:cs typeface="+mn-cs"/>
              </a:rPr>
              <a:t>Orthopaedic</a:t>
            </a:r>
            <a:r>
              <a:rPr lang="en-US" sz="1000" i="1" kern="1200" dirty="0">
                <a:solidFill>
                  <a:schemeClr val="bg1"/>
                </a:solidFill>
                <a:latin typeface="+mn-lt"/>
                <a:ea typeface="+mn-ea"/>
                <a:cs typeface="+mn-cs"/>
              </a:rPr>
              <a:t> Surgeons</a:t>
            </a:r>
            <a:endParaRPr lang="en-US" sz="1400" dirty="0"/>
          </a:p>
        </p:txBody>
      </p:sp>
      <p:sp>
        <p:nvSpPr>
          <p:cNvPr id="13" name="Rectangle 12">
            <a:extLst>
              <a:ext uri="{FF2B5EF4-FFF2-40B4-BE49-F238E27FC236}">
                <a16:creationId xmlns:a16="http://schemas.microsoft.com/office/drawing/2014/main" id="{F90FA0F3-C14C-204C-9E98-7B8254F9E653}"/>
              </a:ext>
            </a:extLst>
          </p:cNvPr>
          <p:cNvSpPr/>
          <p:nvPr userDrawn="1"/>
        </p:nvSpPr>
        <p:spPr>
          <a:xfrm flipV="1">
            <a:off x="0" y="5220545"/>
            <a:ext cx="1219200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94E41D04-2BBE-FC46-B27E-2BEAAE4283D7}"/>
              </a:ext>
            </a:extLst>
          </p:cNvPr>
          <p:cNvSpPr>
            <a:spLocks noGrp="1"/>
          </p:cNvSpPr>
          <p:nvPr>
            <p:ph type="body" sz="quarter" idx="13" hasCustomPrompt="1"/>
          </p:nvPr>
        </p:nvSpPr>
        <p:spPr>
          <a:xfrm>
            <a:off x="900113" y="3930504"/>
            <a:ext cx="4822825" cy="422316"/>
          </a:xfrm>
        </p:spPr>
        <p:txBody>
          <a:bodyPr>
            <a:normAutofit/>
          </a:bodyPr>
          <a:lstStyle>
            <a:lvl1pPr marL="0" indent="0">
              <a:buNone/>
              <a:defRPr sz="2000" i="1">
                <a:solidFill>
                  <a:schemeClr val="accent2">
                    <a:lumMod val="60000"/>
                    <a:lumOff val="40000"/>
                  </a:schemeClr>
                </a:solidFill>
              </a:defRPr>
            </a:lvl1pPr>
            <a:lvl2pPr marL="457200" indent="0">
              <a:buNone/>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Presentation Speaker Name</a:t>
            </a:r>
          </a:p>
        </p:txBody>
      </p:sp>
      <p:sp>
        <p:nvSpPr>
          <p:cNvPr id="17" name="Rectangle 16">
            <a:extLst>
              <a:ext uri="{FF2B5EF4-FFF2-40B4-BE49-F238E27FC236}">
                <a16:creationId xmlns:a16="http://schemas.microsoft.com/office/drawing/2014/main" id="{C0E8D32D-A773-604D-929B-2E8FCA1AFB21}"/>
              </a:ext>
            </a:extLst>
          </p:cNvPr>
          <p:cNvSpPr/>
          <p:nvPr userDrawn="1"/>
        </p:nvSpPr>
        <p:spPr>
          <a:xfrm flipV="1">
            <a:off x="0" y="0"/>
            <a:ext cx="12192000" cy="73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AD8D620-794A-6A47-8254-28E754BA7A3C}"/>
              </a:ext>
            </a:extLst>
          </p:cNvPr>
          <p:cNvCxnSpPr>
            <a:cxnSpLocks/>
          </p:cNvCxnSpPr>
          <p:nvPr userDrawn="1"/>
        </p:nvCxnSpPr>
        <p:spPr>
          <a:xfrm>
            <a:off x="0" y="5119283"/>
            <a:ext cx="1219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2AE30F-ACCF-C44E-BB05-9C1BAAB30EF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00663" y="4586809"/>
            <a:ext cx="1703082" cy="2015424"/>
          </a:xfrm>
          <a:prstGeom prst="rect">
            <a:avLst/>
          </a:prstGeom>
        </p:spPr>
      </p:pic>
      <p:sp>
        <p:nvSpPr>
          <p:cNvPr id="24" name="Rectangle 23">
            <a:extLst>
              <a:ext uri="{FF2B5EF4-FFF2-40B4-BE49-F238E27FC236}">
                <a16:creationId xmlns:a16="http://schemas.microsoft.com/office/drawing/2014/main" id="{8E232E81-80C2-F241-A6E5-B5A97D6CAF37}"/>
              </a:ext>
            </a:extLst>
          </p:cNvPr>
          <p:cNvSpPr/>
          <p:nvPr userDrawn="1"/>
        </p:nvSpPr>
        <p:spPr>
          <a:xfrm>
            <a:off x="0" y="107884"/>
            <a:ext cx="12192000" cy="53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410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69D77-8BD4-4045-952D-757A6F2B1D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7310FD-9FF2-5A41-8B17-12C7DDB515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46FEF-255E-D04A-A7E5-E7EE6D71D908}"/>
              </a:ext>
            </a:extLst>
          </p:cNvPr>
          <p:cNvSpPr>
            <a:spLocks noGrp="1"/>
          </p:cNvSpPr>
          <p:nvPr>
            <p:ph type="dt" sz="half" idx="10"/>
          </p:nvPr>
        </p:nvSpPr>
        <p:spPr/>
        <p:txBody>
          <a:bodyPr/>
          <a:lstStyle/>
          <a:p>
            <a:fld id="{C936A249-D61D-374C-A4CF-1CFAB5FF8808}" type="datetime1">
              <a:rPr lang="en-US" smtClean="0"/>
              <a:t>2/1/2023</a:t>
            </a:fld>
            <a:endParaRPr lang="en-US"/>
          </a:p>
        </p:txBody>
      </p:sp>
      <p:sp>
        <p:nvSpPr>
          <p:cNvPr id="5" name="Footer Placeholder 4">
            <a:extLst>
              <a:ext uri="{FF2B5EF4-FFF2-40B4-BE49-F238E27FC236}">
                <a16:creationId xmlns:a16="http://schemas.microsoft.com/office/drawing/2014/main" id="{EE6AC711-8879-A948-BEEE-81C60A28D18D}"/>
              </a:ext>
            </a:extLst>
          </p:cNvPr>
          <p:cNvSpPr>
            <a:spLocks noGrp="1"/>
          </p:cNvSpPr>
          <p:nvPr>
            <p:ph type="ftr" sz="quarter" idx="11"/>
          </p:nvPr>
        </p:nvSpPr>
        <p:spPr/>
        <p:txBody>
          <a:bodyPr/>
          <a:lstStyle/>
          <a:p>
            <a:r>
              <a:rPr lang="en-US"/>
              <a:t>©2019 American Board of Orthopaedic Surgery</a:t>
            </a:r>
          </a:p>
        </p:txBody>
      </p:sp>
      <p:sp>
        <p:nvSpPr>
          <p:cNvPr id="6" name="Slide Number Placeholder 5">
            <a:extLst>
              <a:ext uri="{FF2B5EF4-FFF2-40B4-BE49-F238E27FC236}">
                <a16:creationId xmlns:a16="http://schemas.microsoft.com/office/drawing/2014/main" id="{0AD4554D-3491-8F4A-B23A-88BF3FB43DA8}"/>
              </a:ext>
            </a:extLst>
          </p:cNvPr>
          <p:cNvSpPr>
            <a:spLocks noGrp="1"/>
          </p:cNvSpPr>
          <p:nvPr>
            <p:ph type="sldNum" sz="quarter" idx="12"/>
          </p:nvPr>
        </p:nvSpPr>
        <p:spPr/>
        <p:txBody>
          <a:bodyPr/>
          <a:lstStyle/>
          <a:p>
            <a:fld id="{76031BA5-4F67-3749-B404-0C5FC3D48CB8}" type="slidenum">
              <a:rPr lang="en-US" smtClean="0"/>
              <a:t>‹#›</a:t>
            </a:fld>
            <a:endParaRPr lang="en-US"/>
          </a:p>
        </p:txBody>
      </p:sp>
    </p:spTree>
    <p:extLst>
      <p:ext uri="{BB962C8B-B14F-4D97-AF65-F5344CB8AC3E}">
        <p14:creationId xmlns:p14="http://schemas.microsoft.com/office/powerpoint/2010/main" val="3221838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12" name="Picture 11" descr="A person in a green shirt&#10;&#10;Description automatically generated">
            <a:extLst>
              <a:ext uri="{FF2B5EF4-FFF2-40B4-BE49-F238E27FC236}">
                <a16:creationId xmlns:a16="http://schemas.microsoft.com/office/drawing/2014/main" id="{95599AB8-B754-F445-9F10-C9E430FFB65A}"/>
              </a:ext>
            </a:extLst>
          </p:cNvPr>
          <p:cNvPicPr>
            <a:picLocks noChangeAspect="1"/>
          </p:cNvPicPr>
          <p:nvPr userDrawn="1"/>
        </p:nvPicPr>
        <p:blipFill rotWithShape="1">
          <a:blip r:embed="rId2">
            <a:alphaModFix amt="75000"/>
            <a:extLst>
              <a:ext uri="{28A0092B-C50C-407E-A947-70E740481C1C}">
                <a14:useLocalDpi xmlns:a14="http://schemas.microsoft.com/office/drawing/2010/main"/>
              </a:ext>
            </a:extLst>
          </a:blip>
          <a:srcRect l="2441" t="12256" r="13497" b="433"/>
          <a:stretch/>
        </p:blipFill>
        <p:spPr>
          <a:xfrm>
            <a:off x="0" y="0"/>
            <a:ext cx="12192000" cy="6857999"/>
          </a:xfrm>
          <a:prstGeom prst="rect">
            <a:avLst/>
          </a:prstGeom>
        </p:spPr>
      </p:pic>
      <p:sp>
        <p:nvSpPr>
          <p:cNvPr id="7" name="Rectangle 6">
            <a:extLst>
              <a:ext uri="{FF2B5EF4-FFF2-40B4-BE49-F238E27FC236}">
                <a16:creationId xmlns:a16="http://schemas.microsoft.com/office/drawing/2014/main" id="{E63DADD2-0B82-3C4D-B053-824296712C45}"/>
              </a:ext>
            </a:extLst>
          </p:cNvPr>
          <p:cNvSpPr/>
          <p:nvPr userDrawn="1"/>
        </p:nvSpPr>
        <p:spPr>
          <a:xfrm>
            <a:off x="10827657" y="5415582"/>
            <a:ext cx="1364343" cy="14424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3B5C81-C00F-A64D-9DED-D97560C1DAB6}"/>
              </a:ext>
            </a:extLst>
          </p:cNvPr>
          <p:cNvSpPr/>
          <p:nvPr userDrawn="1"/>
        </p:nvSpPr>
        <p:spPr>
          <a:xfrm>
            <a:off x="0" y="5249333"/>
            <a:ext cx="12192000" cy="160866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CE5C1B-2A3B-AE46-A78B-387AB6E83E20}"/>
              </a:ext>
            </a:extLst>
          </p:cNvPr>
          <p:cNvSpPr>
            <a:spLocks noGrp="1"/>
          </p:cNvSpPr>
          <p:nvPr>
            <p:ph type="ctrTitle" hasCustomPrompt="1"/>
          </p:nvPr>
        </p:nvSpPr>
        <p:spPr>
          <a:xfrm>
            <a:off x="900663" y="953033"/>
            <a:ext cx="10383211" cy="2387600"/>
          </a:xfrm>
        </p:spPr>
        <p:txBody>
          <a:bodyPr anchor="b"/>
          <a:lstStyle>
            <a:lvl1pPr algn="l">
              <a:defRPr sz="6000">
                <a:solidFill>
                  <a:schemeClr val="bg1"/>
                </a:solidFill>
              </a:defRPr>
            </a:lvl1pPr>
          </a:lstStyle>
          <a:p>
            <a:r>
              <a:rPr lang="en-US" dirty="0"/>
              <a:t>Thank You</a:t>
            </a:r>
          </a:p>
        </p:txBody>
      </p:sp>
      <p:sp>
        <p:nvSpPr>
          <p:cNvPr id="3" name="Subtitle 2">
            <a:extLst>
              <a:ext uri="{FF2B5EF4-FFF2-40B4-BE49-F238E27FC236}">
                <a16:creationId xmlns:a16="http://schemas.microsoft.com/office/drawing/2014/main" id="{A71E257C-A111-AC49-A275-39D3EFB44A0B}"/>
              </a:ext>
            </a:extLst>
          </p:cNvPr>
          <p:cNvSpPr>
            <a:spLocks noGrp="1"/>
          </p:cNvSpPr>
          <p:nvPr>
            <p:ph type="subTitle" idx="1" hasCustomPrompt="1"/>
          </p:nvPr>
        </p:nvSpPr>
        <p:spPr>
          <a:xfrm>
            <a:off x="900663" y="3361268"/>
            <a:ext cx="10383211" cy="898335"/>
          </a:xfrm>
        </p:spPr>
        <p:txBody>
          <a:bodyPr>
            <a:normAutofit/>
          </a:bodyPr>
          <a:lstStyle>
            <a:lvl1pPr marL="0" indent="0" algn="l">
              <a:lnSpc>
                <a:spcPct val="100000"/>
              </a:lnSpc>
              <a:spcBef>
                <a:spcPts val="0"/>
              </a:spcBef>
              <a:buNone/>
              <a:defRPr sz="18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4" name="Date Placeholder 3">
            <a:extLst>
              <a:ext uri="{FF2B5EF4-FFF2-40B4-BE49-F238E27FC236}">
                <a16:creationId xmlns:a16="http://schemas.microsoft.com/office/drawing/2014/main" id="{BA9E12DF-310F-1C40-B9FB-4537C65B7210}"/>
              </a:ext>
            </a:extLst>
          </p:cNvPr>
          <p:cNvSpPr>
            <a:spLocks noGrp="1"/>
          </p:cNvSpPr>
          <p:nvPr>
            <p:ph type="dt" sz="half" idx="10"/>
          </p:nvPr>
        </p:nvSpPr>
        <p:spPr/>
        <p:txBody>
          <a:bodyPr anchor="ctr"/>
          <a:lstStyle/>
          <a:p>
            <a:fld id="{B223846A-5EB4-8A4B-9F40-3DF274725D0C}" type="datetime1">
              <a:rPr lang="en-US" smtClean="0"/>
              <a:t>2/1/2023</a:t>
            </a:fld>
            <a:endParaRPr lang="en-US"/>
          </a:p>
        </p:txBody>
      </p:sp>
      <p:sp>
        <p:nvSpPr>
          <p:cNvPr id="5" name="Footer Placeholder 4">
            <a:extLst>
              <a:ext uri="{FF2B5EF4-FFF2-40B4-BE49-F238E27FC236}">
                <a16:creationId xmlns:a16="http://schemas.microsoft.com/office/drawing/2014/main" id="{AE99715F-0B11-2647-8DEE-3619D6AB41AD}"/>
              </a:ext>
            </a:extLst>
          </p:cNvPr>
          <p:cNvSpPr>
            <a:spLocks noGrp="1"/>
          </p:cNvSpPr>
          <p:nvPr>
            <p:ph type="ftr" sz="quarter" idx="11"/>
          </p:nvPr>
        </p:nvSpPr>
        <p:spPr>
          <a:xfrm>
            <a:off x="9111728" y="6356350"/>
            <a:ext cx="2172146" cy="365125"/>
          </a:xfrm>
        </p:spPr>
        <p:txBody>
          <a:bodyPr anchor="ct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92A4A192-D62B-C84B-9C2E-1B8F172FECAC}"/>
              </a:ext>
            </a:extLst>
          </p:cNvPr>
          <p:cNvSpPr>
            <a:spLocks noGrp="1"/>
          </p:cNvSpPr>
          <p:nvPr>
            <p:ph type="sldNum" sz="quarter" idx="12"/>
          </p:nvPr>
        </p:nvSpPr>
        <p:spPr/>
        <p:txBody>
          <a:bodyPr anchor="ctr"/>
          <a:lstStyle/>
          <a:p>
            <a:fld id="{76031BA5-4F67-3749-B404-0C5FC3D48CB8}" type="slidenum">
              <a:rPr lang="en-US" smtClean="0"/>
              <a:t>‹#›</a:t>
            </a:fld>
            <a:endParaRPr lang="en-US"/>
          </a:p>
        </p:txBody>
      </p:sp>
      <p:sp>
        <p:nvSpPr>
          <p:cNvPr id="10" name="Subtitle 2">
            <a:extLst>
              <a:ext uri="{FF2B5EF4-FFF2-40B4-BE49-F238E27FC236}">
                <a16:creationId xmlns:a16="http://schemas.microsoft.com/office/drawing/2014/main" id="{87016CB9-D591-B04B-9EE5-02594CA02D64}"/>
              </a:ext>
            </a:extLst>
          </p:cNvPr>
          <p:cNvSpPr txBox="1">
            <a:spLocks/>
          </p:cNvSpPr>
          <p:nvPr userDrawn="1"/>
        </p:nvSpPr>
        <p:spPr>
          <a:xfrm>
            <a:off x="2816081" y="5415582"/>
            <a:ext cx="5629469" cy="11249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tx2"/>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2"/>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a:t>American Board of </a:t>
            </a:r>
            <a:br>
              <a:rPr lang="en-US" sz="2000" dirty="0"/>
            </a:br>
            <a:r>
              <a:rPr lang="en-US" sz="2000" dirty="0" err="1"/>
              <a:t>Orthopaedic</a:t>
            </a:r>
            <a:r>
              <a:rPr lang="en-US" sz="2000" baseline="0" dirty="0"/>
              <a:t> Surgery</a:t>
            </a:r>
          </a:p>
          <a:p>
            <a:pPr>
              <a:lnSpc>
                <a:spcPct val="100000"/>
              </a:lnSpc>
              <a:spcBef>
                <a:spcPts val="400"/>
              </a:spcBef>
            </a:pPr>
            <a:r>
              <a:rPr lang="en-US" sz="1000" i="1" kern="1200" dirty="0">
                <a:solidFill>
                  <a:schemeClr val="bg1"/>
                </a:solidFill>
                <a:latin typeface="+mn-lt"/>
                <a:ea typeface="+mn-ea"/>
                <a:cs typeface="+mn-cs"/>
              </a:rPr>
              <a:t>Establishing Education &amp; Performance </a:t>
            </a:r>
            <a:br>
              <a:rPr lang="en-US" sz="1000" i="1" kern="1200" dirty="0">
                <a:solidFill>
                  <a:schemeClr val="bg1"/>
                </a:solidFill>
                <a:latin typeface="+mn-lt"/>
                <a:ea typeface="+mn-ea"/>
                <a:cs typeface="+mn-cs"/>
              </a:rPr>
            </a:br>
            <a:r>
              <a:rPr lang="en-US" sz="1000" i="1" kern="1200" dirty="0">
                <a:solidFill>
                  <a:schemeClr val="bg1"/>
                </a:solidFill>
                <a:latin typeface="+mn-lt"/>
                <a:ea typeface="+mn-ea"/>
                <a:cs typeface="+mn-cs"/>
              </a:rPr>
              <a:t>Standards for </a:t>
            </a:r>
            <a:r>
              <a:rPr lang="en-US" sz="1000" i="1" kern="1200" dirty="0" err="1">
                <a:solidFill>
                  <a:schemeClr val="bg1"/>
                </a:solidFill>
                <a:latin typeface="+mn-lt"/>
                <a:ea typeface="+mn-ea"/>
                <a:cs typeface="+mn-cs"/>
              </a:rPr>
              <a:t>Orthopaedic</a:t>
            </a:r>
            <a:r>
              <a:rPr lang="en-US" sz="1000" i="1" kern="1200" dirty="0">
                <a:solidFill>
                  <a:schemeClr val="bg1"/>
                </a:solidFill>
                <a:latin typeface="+mn-lt"/>
                <a:ea typeface="+mn-ea"/>
                <a:cs typeface="+mn-cs"/>
              </a:rPr>
              <a:t> Surgeons</a:t>
            </a:r>
            <a:endParaRPr lang="en-US" sz="1400" dirty="0"/>
          </a:p>
        </p:txBody>
      </p:sp>
      <p:sp>
        <p:nvSpPr>
          <p:cNvPr id="13" name="Rectangle 12">
            <a:extLst>
              <a:ext uri="{FF2B5EF4-FFF2-40B4-BE49-F238E27FC236}">
                <a16:creationId xmlns:a16="http://schemas.microsoft.com/office/drawing/2014/main" id="{F90FA0F3-C14C-204C-9E98-7B8254F9E653}"/>
              </a:ext>
            </a:extLst>
          </p:cNvPr>
          <p:cNvSpPr/>
          <p:nvPr userDrawn="1"/>
        </p:nvSpPr>
        <p:spPr>
          <a:xfrm flipV="1">
            <a:off x="0" y="5220545"/>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E8D32D-A773-604D-929B-2E8FCA1AFB21}"/>
              </a:ext>
            </a:extLst>
          </p:cNvPr>
          <p:cNvSpPr/>
          <p:nvPr userDrawn="1"/>
        </p:nvSpPr>
        <p:spPr>
          <a:xfrm flipV="1">
            <a:off x="0" y="0"/>
            <a:ext cx="12192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AD8D620-794A-6A47-8254-28E754BA7A3C}"/>
              </a:ext>
            </a:extLst>
          </p:cNvPr>
          <p:cNvCxnSpPr>
            <a:cxnSpLocks/>
          </p:cNvCxnSpPr>
          <p:nvPr userDrawn="1"/>
        </p:nvCxnSpPr>
        <p:spPr>
          <a:xfrm>
            <a:off x="0" y="5119283"/>
            <a:ext cx="1219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2AE30F-ACCF-C44E-BB05-9C1BAAB30EF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00663" y="4586809"/>
            <a:ext cx="1703082" cy="2015424"/>
          </a:xfrm>
          <a:prstGeom prst="rect">
            <a:avLst/>
          </a:prstGeom>
        </p:spPr>
      </p:pic>
      <p:sp>
        <p:nvSpPr>
          <p:cNvPr id="24" name="Rectangle 23">
            <a:extLst>
              <a:ext uri="{FF2B5EF4-FFF2-40B4-BE49-F238E27FC236}">
                <a16:creationId xmlns:a16="http://schemas.microsoft.com/office/drawing/2014/main" id="{8E232E81-80C2-F241-A6E5-B5A97D6CAF37}"/>
              </a:ext>
            </a:extLst>
          </p:cNvPr>
          <p:cNvSpPr/>
          <p:nvPr userDrawn="1"/>
        </p:nvSpPr>
        <p:spPr>
          <a:xfrm>
            <a:off x="0" y="107884"/>
            <a:ext cx="12192000" cy="53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855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57401"/>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762000"/>
          </a:xfrm>
        </p:spPr>
        <p:txBody>
          <a:bodyPr/>
          <a:lstStyle>
            <a:lvl1pPr marL="0" indent="0" algn="ctr">
              <a:buNone/>
              <a:defRPr>
                <a:solidFill>
                  <a:schemeClr val="tx1">
                    <a:tint val="75000"/>
                  </a:schemeClr>
                </a:solidFill>
                <a:latin typeface="Centaur" panose="020305040502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801" y="456408"/>
            <a:ext cx="7342716"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Image result for university of maryland">
            <a:extLst>
              <a:ext uri="{FF2B5EF4-FFF2-40B4-BE49-F238E27FC236}">
                <a16:creationId xmlns:a16="http://schemas.microsoft.com/office/drawing/2014/main" id="{81F76756-7708-40C6-9D38-EFF53EBC9CE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1601" y="456408"/>
            <a:ext cx="177534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8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lumMod val="5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B96615-A5CF-7444-BF9A-F7C5B027E807}"/>
              </a:ext>
            </a:extLst>
          </p:cNvPr>
          <p:cNvSpPr/>
          <p:nvPr userDrawn="1"/>
        </p:nvSpPr>
        <p:spPr>
          <a:xfrm>
            <a:off x="10827657" y="5415582"/>
            <a:ext cx="1364343" cy="144241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erson wearing a hat&#10;&#10;Description automatically generated">
            <a:extLst>
              <a:ext uri="{FF2B5EF4-FFF2-40B4-BE49-F238E27FC236}">
                <a16:creationId xmlns:a16="http://schemas.microsoft.com/office/drawing/2014/main" id="{BD7E7094-6552-E342-8EE7-2AEC21B5DFF1}"/>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a:ext>
            </a:extLst>
          </a:blip>
          <a:srcRect l="3568" t="12609" r="13883" b="1651"/>
          <a:stretch/>
        </p:blipFill>
        <p:spPr>
          <a:xfrm>
            <a:off x="0" y="0"/>
            <a:ext cx="12192000" cy="6857999"/>
          </a:xfrm>
          <a:prstGeom prst="rect">
            <a:avLst/>
          </a:prstGeom>
          <a:noFill/>
        </p:spPr>
      </p:pic>
      <p:sp>
        <p:nvSpPr>
          <p:cNvPr id="11" name="Rectangle 10">
            <a:extLst>
              <a:ext uri="{FF2B5EF4-FFF2-40B4-BE49-F238E27FC236}">
                <a16:creationId xmlns:a16="http://schemas.microsoft.com/office/drawing/2014/main" id="{573B5C81-C00F-A64D-9DED-D97560C1DAB6}"/>
              </a:ext>
            </a:extLst>
          </p:cNvPr>
          <p:cNvSpPr/>
          <p:nvPr userDrawn="1"/>
        </p:nvSpPr>
        <p:spPr>
          <a:xfrm>
            <a:off x="0" y="5249333"/>
            <a:ext cx="12192000" cy="1608666"/>
          </a:xfrm>
          <a:prstGeom prst="rect">
            <a:avLst/>
          </a:prstGeom>
          <a:solidFill>
            <a:srgbClr val="EEEDE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CE5C1B-2A3B-AE46-A78B-387AB6E83E20}"/>
              </a:ext>
            </a:extLst>
          </p:cNvPr>
          <p:cNvSpPr>
            <a:spLocks noGrp="1"/>
          </p:cNvSpPr>
          <p:nvPr>
            <p:ph type="ctrTitle" hasCustomPrompt="1"/>
          </p:nvPr>
        </p:nvSpPr>
        <p:spPr>
          <a:xfrm>
            <a:off x="900663" y="953033"/>
            <a:ext cx="10383211" cy="2387600"/>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71E257C-A111-AC49-A275-39D3EFB44A0B}"/>
              </a:ext>
            </a:extLst>
          </p:cNvPr>
          <p:cNvSpPr>
            <a:spLocks noGrp="1"/>
          </p:cNvSpPr>
          <p:nvPr>
            <p:ph type="subTitle" idx="1" hasCustomPrompt="1"/>
          </p:nvPr>
        </p:nvSpPr>
        <p:spPr>
          <a:xfrm>
            <a:off x="900663" y="3432708"/>
            <a:ext cx="10383211" cy="4082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4" name="Date Placeholder 3">
            <a:extLst>
              <a:ext uri="{FF2B5EF4-FFF2-40B4-BE49-F238E27FC236}">
                <a16:creationId xmlns:a16="http://schemas.microsoft.com/office/drawing/2014/main" id="{BA9E12DF-310F-1C40-B9FB-4537C65B7210}"/>
              </a:ext>
            </a:extLst>
          </p:cNvPr>
          <p:cNvSpPr>
            <a:spLocks noGrp="1"/>
          </p:cNvSpPr>
          <p:nvPr>
            <p:ph type="dt" sz="half" idx="10"/>
          </p:nvPr>
        </p:nvSpPr>
        <p:spPr/>
        <p:txBody>
          <a:bodyPr anchor="ctr"/>
          <a:lstStyle/>
          <a:p>
            <a:fld id="{32D21035-B983-F747-8CE6-F3D25084C6FB}" type="datetime1">
              <a:rPr lang="en-US" smtClean="0"/>
              <a:t>2/1/2023</a:t>
            </a:fld>
            <a:endParaRPr lang="en-US"/>
          </a:p>
        </p:txBody>
      </p:sp>
      <p:sp>
        <p:nvSpPr>
          <p:cNvPr id="5" name="Footer Placeholder 4">
            <a:extLst>
              <a:ext uri="{FF2B5EF4-FFF2-40B4-BE49-F238E27FC236}">
                <a16:creationId xmlns:a16="http://schemas.microsoft.com/office/drawing/2014/main" id="{AE99715F-0B11-2647-8DEE-3619D6AB41AD}"/>
              </a:ext>
            </a:extLst>
          </p:cNvPr>
          <p:cNvSpPr>
            <a:spLocks noGrp="1"/>
          </p:cNvSpPr>
          <p:nvPr>
            <p:ph type="ftr" sz="quarter" idx="11"/>
          </p:nvPr>
        </p:nvSpPr>
        <p:spPr>
          <a:xfrm>
            <a:off x="9111728" y="6356350"/>
            <a:ext cx="2172146" cy="365125"/>
          </a:xfrm>
        </p:spPr>
        <p:txBody>
          <a:bodyPr anchor="ct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92A4A192-D62B-C84B-9C2E-1B8F172FECAC}"/>
              </a:ext>
            </a:extLst>
          </p:cNvPr>
          <p:cNvSpPr>
            <a:spLocks noGrp="1"/>
          </p:cNvSpPr>
          <p:nvPr>
            <p:ph type="sldNum" sz="quarter" idx="12"/>
          </p:nvPr>
        </p:nvSpPr>
        <p:spPr/>
        <p:txBody>
          <a:bodyPr anchor="ctr"/>
          <a:lstStyle/>
          <a:p>
            <a:fld id="{76031BA5-4F67-3749-B404-0C5FC3D48CB8}" type="slidenum">
              <a:rPr lang="en-US" smtClean="0"/>
              <a:t>‹#›</a:t>
            </a:fld>
            <a:endParaRPr lang="en-US"/>
          </a:p>
        </p:txBody>
      </p:sp>
      <p:sp>
        <p:nvSpPr>
          <p:cNvPr id="10" name="Subtitle 2">
            <a:extLst>
              <a:ext uri="{FF2B5EF4-FFF2-40B4-BE49-F238E27FC236}">
                <a16:creationId xmlns:a16="http://schemas.microsoft.com/office/drawing/2014/main" id="{87016CB9-D591-B04B-9EE5-02594CA02D64}"/>
              </a:ext>
            </a:extLst>
          </p:cNvPr>
          <p:cNvSpPr txBox="1">
            <a:spLocks/>
          </p:cNvSpPr>
          <p:nvPr userDrawn="1"/>
        </p:nvSpPr>
        <p:spPr>
          <a:xfrm>
            <a:off x="2816081" y="5415582"/>
            <a:ext cx="5629469" cy="11249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tx2"/>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2"/>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a:solidFill>
                  <a:schemeClr val="tx1"/>
                </a:solidFill>
              </a:rPr>
              <a:t>American Board of </a:t>
            </a:r>
            <a:br>
              <a:rPr lang="en-US" sz="2000" dirty="0">
                <a:solidFill>
                  <a:schemeClr val="tx1"/>
                </a:solidFill>
              </a:rPr>
            </a:br>
            <a:r>
              <a:rPr lang="en-US" sz="2000" dirty="0" err="1">
                <a:solidFill>
                  <a:schemeClr val="tx1"/>
                </a:solidFill>
              </a:rPr>
              <a:t>Orthopaedic</a:t>
            </a:r>
            <a:r>
              <a:rPr lang="en-US" sz="2000" baseline="0" dirty="0">
                <a:solidFill>
                  <a:schemeClr val="tx1"/>
                </a:solidFill>
              </a:rPr>
              <a:t> Surgery</a:t>
            </a:r>
          </a:p>
          <a:p>
            <a:pPr>
              <a:lnSpc>
                <a:spcPct val="100000"/>
              </a:lnSpc>
              <a:spcBef>
                <a:spcPts val="400"/>
              </a:spcBef>
            </a:pPr>
            <a:r>
              <a:rPr lang="en-US" sz="1000" i="1" kern="1200" dirty="0">
                <a:solidFill>
                  <a:schemeClr val="tx1"/>
                </a:solidFill>
                <a:latin typeface="+mn-lt"/>
                <a:ea typeface="+mn-ea"/>
                <a:cs typeface="+mn-cs"/>
              </a:rPr>
              <a:t>Establishing Education &amp; Performance </a:t>
            </a:r>
            <a:br>
              <a:rPr lang="en-US" sz="1000" i="1" kern="1200" dirty="0">
                <a:solidFill>
                  <a:schemeClr val="tx1"/>
                </a:solidFill>
                <a:latin typeface="+mn-lt"/>
                <a:ea typeface="+mn-ea"/>
                <a:cs typeface="+mn-cs"/>
              </a:rPr>
            </a:br>
            <a:r>
              <a:rPr lang="en-US" sz="1000" i="1" kern="1200" dirty="0">
                <a:solidFill>
                  <a:schemeClr val="tx1"/>
                </a:solidFill>
                <a:latin typeface="+mn-lt"/>
                <a:ea typeface="+mn-ea"/>
                <a:cs typeface="+mn-cs"/>
              </a:rPr>
              <a:t>Standards for </a:t>
            </a:r>
            <a:r>
              <a:rPr lang="en-US" sz="1000" i="1" kern="1200" dirty="0" err="1">
                <a:solidFill>
                  <a:schemeClr val="tx1"/>
                </a:solidFill>
                <a:latin typeface="+mn-lt"/>
                <a:ea typeface="+mn-ea"/>
                <a:cs typeface="+mn-cs"/>
              </a:rPr>
              <a:t>Orthopaedic</a:t>
            </a:r>
            <a:r>
              <a:rPr lang="en-US" sz="1000" i="1" kern="1200" dirty="0">
                <a:solidFill>
                  <a:schemeClr val="tx1"/>
                </a:solidFill>
                <a:latin typeface="+mn-lt"/>
                <a:ea typeface="+mn-ea"/>
                <a:cs typeface="+mn-cs"/>
              </a:rPr>
              <a:t> Surgeons</a:t>
            </a:r>
            <a:endParaRPr lang="en-US" sz="1400" dirty="0">
              <a:solidFill>
                <a:schemeClr val="tx1"/>
              </a:solidFill>
            </a:endParaRPr>
          </a:p>
        </p:txBody>
      </p:sp>
      <p:sp>
        <p:nvSpPr>
          <p:cNvPr id="13" name="Rectangle 12">
            <a:extLst>
              <a:ext uri="{FF2B5EF4-FFF2-40B4-BE49-F238E27FC236}">
                <a16:creationId xmlns:a16="http://schemas.microsoft.com/office/drawing/2014/main" id="{F90FA0F3-C14C-204C-9E98-7B8254F9E653}"/>
              </a:ext>
            </a:extLst>
          </p:cNvPr>
          <p:cNvSpPr/>
          <p:nvPr userDrawn="1"/>
        </p:nvSpPr>
        <p:spPr>
          <a:xfrm flipV="1">
            <a:off x="0" y="5220545"/>
            <a:ext cx="1219200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94E41D04-2BBE-FC46-B27E-2BEAAE4283D7}"/>
              </a:ext>
            </a:extLst>
          </p:cNvPr>
          <p:cNvSpPr>
            <a:spLocks noGrp="1"/>
          </p:cNvSpPr>
          <p:nvPr>
            <p:ph type="body" sz="quarter" idx="13" hasCustomPrompt="1"/>
          </p:nvPr>
        </p:nvSpPr>
        <p:spPr>
          <a:xfrm>
            <a:off x="900113" y="3930504"/>
            <a:ext cx="4822825" cy="422316"/>
          </a:xfrm>
        </p:spPr>
        <p:txBody>
          <a:bodyPr>
            <a:normAutofit/>
          </a:bodyPr>
          <a:lstStyle>
            <a:lvl1pPr marL="0" indent="0">
              <a:buNone/>
              <a:defRPr sz="2000" i="1">
                <a:solidFill>
                  <a:schemeClr val="accent2">
                    <a:lumMod val="60000"/>
                    <a:lumOff val="40000"/>
                  </a:schemeClr>
                </a:solidFill>
              </a:defRPr>
            </a:lvl1pPr>
            <a:lvl2pPr marL="457200" indent="0">
              <a:buNone/>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Presentation Speaker Name</a:t>
            </a:r>
          </a:p>
        </p:txBody>
      </p:sp>
      <p:sp>
        <p:nvSpPr>
          <p:cNvPr id="17" name="Rectangle 16">
            <a:extLst>
              <a:ext uri="{FF2B5EF4-FFF2-40B4-BE49-F238E27FC236}">
                <a16:creationId xmlns:a16="http://schemas.microsoft.com/office/drawing/2014/main" id="{C0E8D32D-A773-604D-929B-2E8FCA1AFB21}"/>
              </a:ext>
            </a:extLst>
          </p:cNvPr>
          <p:cNvSpPr/>
          <p:nvPr userDrawn="1"/>
        </p:nvSpPr>
        <p:spPr>
          <a:xfrm flipV="1">
            <a:off x="0" y="0"/>
            <a:ext cx="12192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AD8D620-794A-6A47-8254-28E754BA7A3C}"/>
              </a:ext>
            </a:extLst>
          </p:cNvPr>
          <p:cNvCxnSpPr>
            <a:cxnSpLocks/>
          </p:cNvCxnSpPr>
          <p:nvPr userDrawn="1"/>
        </p:nvCxnSpPr>
        <p:spPr>
          <a:xfrm>
            <a:off x="0" y="5119283"/>
            <a:ext cx="1219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2AE30F-ACCF-C44E-BB05-9C1BAAB30EF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00663" y="4586809"/>
            <a:ext cx="1703082" cy="2015424"/>
          </a:xfrm>
          <a:prstGeom prst="rect">
            <a:avLst/>
          </a:prstGeom>
        </p:spPr>
      </p:pic>
      <p:sp>
        <p:nvSpPr>
          <p:cNvPr id="18" name="Rectangle 17">
            <a:extLst>
              <a:ext uri="{FF2B5EF4-FFF2-40B4-BE49-F238E27FC236}">
                <a16:creationId xmlns:a16="http://schemas.microsoft.com/office/drawing/2014/main" id="{6957308E-335B-544C-93BD-EAB7CBFFDDC8}"/>
              </a:ext>
            </a:extLst>
          </p:cNvPr>
          <p:cNvSpPr/>
          <p:nvPr userDrawn="1"/>
        </p:nvSpPr>
        <p:spPr>
          <a:xfrm>
            <a:off x="0" y="107884"/>
            <a:ext cx="12192000" cy="53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29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1">
            <a:lumMod val="5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FF46FD5-37A2-F845-B2BC-1F2D25A3DD61}"/>
              </a:ext>
            </a:extLst>
          </p:cNvPr>
          <p:cNvSpPr/>
          <p:nvPr userDrawn="1"/>
        </p:nvSpPr>
        <p:spPr>
          <a:xfrm>
            <a:off x="10827657" y="5415582"/>
            <a:ext cx="1364343" cy="1442418"/>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erson wearing a hat&#10;&#10;Description automatically generated">
            <a:extLst>
              <a:ext uri="{FF2B5EF4-FFF2-40B4-BE49-F238E27FC236}">
                <a16:creationId xmlns:a16="http://schemas.microsoft.com/office/drawing/2014/main" id="{BD7E7094-6552-E342-8EE7-2AEC21B5DFF1}"/>
              </a:ext>
            </a:extLst>
          </p:cNvPr>
          <p:cNvPicPr>
            <a:picLocks noChangeAspect="1"/>
          </p:cNvPicPr>
          <p:nvPr userDrawn="1"/>
        </p:nvPicPr>
        <p:blipFill rotWithShape="1">
          <a:blip r:embed="rId2" cstate="print">
            <a:alphaModFix amt="70000"/>
            <a:extLst>
              <a:ext uri="{28A0092B-C50C-407E-A947-70E740481C1C}">
                <a14:useLocalDpi xmlns:a14="http://schemas.microsoft.com/office/drawing/2010/main"/>
              </a:ext>
            </a:extLst>
          </a:blip>
          <a:srcRect l="3568" t="12609" r="13883" b="1651"/>
          <a:stretch/>
        </p:blipFill>
        <p:spPr>
          <a:xfrm>
            <a:off x="0" y="0"/>
            <a:ext cx="12192000" cy="6857999"/>
          </a:xfrm>
          <a:prstGeom prst="rect">
            <a:avLst/>
          </a:prstGeom>
          <a:noFill/>
        </p:spPr>
      </p:pic>
      <p:sp>
        <p:nvSpPr>
          <p:cNvPr id="11" name="Rectangle 10">
            <a:extLst>
              <a:ext uri="{FF2B5EF4-FFF2-40B4-BE49-F238E27FC236}">
                <a16:creationId xmlns:a16="http://schemas.microsoft.com/office/drawing/2014/main" id="{573B5C81-C00F-A64D-9DED-D97560C1DAB6}"/>
              </a:ext>
            </a:extLst>
          </p:cNvPr>
          <p:cNvSpPr/>
          <p:nvPr userDrawn="1"/>
        </p:nvSpPr>
        <p:spPr>
          <a:xfrm>
            <a:off x="0" y="5249333"/>
            <a:ext cx="12192000" cy="1608666"/>
          </a:xfrm>
          <a:prstGeom prst="rect">
            <a:avLst/>
          </a:prstGeom>
          <a:solidFill>
            <a:srgbClr val="EEEDE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CE5C1B-2A3B-AE46-A78B-387AB6E83E20}"/>
              </a:ext>
            </a:extLst>
          </p:cNvPr>
          <p:cNvSpPr>
            <a:spLocks noGrp="1"/>
          </p:cNvSpPr>
          <p:nvPr>
            <p:ph type="ctrTitle" hasCustomPrompt="1"/>
          </p:nvPr>
        </p:nvSpPr>
        <p:spPr>
          <a:xfrm>
            <a:off x="900663" y="953033"/>
            <a:ext cx="10383211" cy="2387600"/>
          </a:xfrm>
        </p:spPr>
        <p:txBody>
          <a:bodyPr anchor="b"/>
          <a:lstStyle>
            <a:lvl1pPr algn="l">
              <a:defRPr sz="60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A71E257C-A111-AC49-A275-39D3EFB44A0B}"/>
              </a:ext>
            </a:extLst>
          </p:cNvPr>
          <p:cNvSpPr>
            <a:spLocks noGrp="1"/>
          </p:cNvSpPr>
          <p:nvPr>
            <p:ph type="subTitle" idx="1" hasCustomPrompt="1"/>
          </p:nvPr>
        </p:nvSpPr>
        <p:spPr>
          <a:xfrm>
            <a:off x="900663" y="3432708"/>
            <a:ext cx="10383211" cy="4082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4" name="Date Placeholder 3">
            <a:extLst>
              <a:ext uri="{FF2B5EF4-FFF2-40B4-BE49-F238E27FC236}">
                <a16:creationId xmlns:a16="http://schemas.microsoft.com/office/drawing/2014/main" id="{BA9E12DF-310F-1C40-B9FB-4537C65B7210}"/>
              </a:ext>
            </a:extLst>
          </p:cNvPr>
          <p:cNvSpPr>
            <a:spLocks noGrp="1"/>
          </p:cNvSpPr>
          <p:nvPr>
            <p:ph type="dt" sz="half" idx="10"/>
          </p:nvPr>
        </p:nvSpPr>
        <p:spPr/>
        <p:txBody>
          <a:bodyPr anchor="ctr"/>
          <a:lstStyle/>
          <a:p>
            <a:fld id="{32D21035-B983-F747-8CE6-F3D25084C6FB}" type="datetime1">
              <a:rPr lang="en-US" smtClean="0"/>
              <a:t>2/1/2023</a:t>
            </a:fld>
            <a:endParaRPr lang="en-US"/>
          </a:p>
        </p:txBody>
      </p:sp>
      <p:sp>
        <p:nvSpPr>
          <p:cNvPr id="5" name="Footer Placeholder 4">
            <a:extLst>
              <a:ext uri="{FF2B5EF4-FFF2-40B4-BE49-F238E27FC236}">
                <a16:creationId xmlns:a16="http://schemas.microsoft.com/office/drawing/2014/main" id="{AE99715F-0B11-2647-8DEE-3619D6AB41AD}"/>
              </a:ext>
            </a:extLst>
          </p:cNvPr>
          <p:cNvSpPr>
            <a:spLocks noGrp="1"/>
          </p:cNvSpPr>
          <p:nvPr>
            <p:ph type="ftr" sz="quarter" idx="11"/>
          </p:nvPr>
        </p:nvSpPr>
        <p:spPr>
          <a:xfrm>
            <a:off x="9111728" y="6356350"/>
            <a:ext cx="2172146" cy="365125"/>
          </a:xfrm>
        </p:spPr>
        <p:txBody>
          <a:bodyPr anchor="ct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92A4A192-D62B-C84B-9C2E-1B8F172FECAC}"/>
              </a:ext>
            </a:extLst>
          </p:cNvPr>
          <p:cNvSpPr>
            <a:spLocks noGrp="1"/>
          </p:cNvSpPr>
          <p:nvPr>
            <p:ph type="sldNum" sz="quarter" idx="12"/>
          </p:nvPr>
        </p:nvSpPr>
        <p:spPr/>
        <p:txBody>
          <a:bodyPr anchor="ctr"/>
          <a:lstStyle/>
          <a:p>
            <a:fld id="{76031BA5-4F67-3749-B404-0C5FC3D48CB8}" type="slidenum">
              <a:rPr lang="en-US" smtClean="0"/>
              <a:t>‹#›</a:t>
            </a:fld>
            <a:endParaRPr lang="en-US"/>
          </a:p>
        </p:txBody>
      </p:sp>
      <p:sp>
        <p:nvSpPr>
          <p:cNvPr id="10" name="Subtitle 2">
            <a:extLst>
              <a:ext uri="{FF2B5EF4-FFF2-40B4-BE49-F238E27FC236}">
                <a16:creationId xmlns:a16="http://schemas.microsoft.com/office/drawing/2014/main" id="{87016CB9-D591-B04B-9EE5-02594CA02D64}"/>
              </a:ext>
            </a:extLst>
          </p:cNvPr>
          <p:cNvSpPr txBox="1">
            <a:spLocks/>
          </p:cNvSpPr>
          <p:nvPr userDrawn="1"/>
        </p:nvSpPr>
        <p:spPr>
          <a:xfrm>
            <a:off x="2816081" y="5415582"/>
            <a:ext cx="5629469" cy="11249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tx2"/>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2"/>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2"/>
              </a:buClr>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dirty="0">
                <a:solidFill>
                  <a:schemeClr val="tx1"/>
                </a:solidFill>
              </a:rPr>
              <a:t>American Board of </a:t>
            </a:r>
            <a:br>
              <a:rPr lang="en-US" sz="2000" dirty="0">
                <a:solidFill>
                  <a:schemeClr val="tx1"/>
                </a:solidFill>
              </a:rPr>
            </a:br>
            <a:r>
              <a:rPr lang="en-US" sz="2000" dirty="0" err="1">
                <a:solidFill>
                  <a:schemeClr val="tx1"/>
                </a:solidFill>
              </a:rPr>
              <a:t>Orthopaedic</a:t>
            </a:r>
            <a:r>
              <a:rPr lang="en-US" sz="2000" baseline="0" dirty="0">
                <a:solidFill>
                  <a:schemeClr val="tx1"/>
                </a:solidFill>
              </a:rPr>
              <a:t> Surgery</a:t>
            </a:r>
          </a:p>
          <a:p>
            <a:pPr>
              <a:lnSpc>
                <a:spcPct val="100000"/>
              </a:lnSpc>
              <a:spcBef>
                <a:spcPts val="400"/>
              </a:spcBef>
            </a:pPr>
            <a:r>
              <a:rPr lang="en-US" sz="1000" i="1" kern="1200" dirty="0">
                <a:solidFill>
                  <a:schemeClr val="tx1"/>
                </a:solidFill>
                <a:latin typeface="+mn-lt"/>
                <a:ea typeface="+mn-ea"/>
                <a:cs typeface="+mn-cs"/>
              </a:rPr>
              <a:t>Establishing Education &amp; Performance </a:t>
            </a:r>
            <a:br>
              <a:rPr lang="en-US" sz="1000" i="1" kern="1200" dirty="0">
                <a:solidFill>
                  <a:schemeClr val="tx1"/>
                </a:solidFill>
                <a:latin typeface="+mn-lt"/>
                <a:ea typeface="+mn-ea"/>
                <a:cs typeface="+mn-cs"/>
              </a:rPr>
            </a:br>
            <a:r>
              <a:rPr lang="en-US" sz="1000" i="1" kern="1200" dirty="0">
                <a:solidFill>
                  <a:schemeClr val="tx1"/>
                </a:solidFill>
                <a:latin typeface="+mn-lt"/>
                <a:ea typeface="+mn-ea"/>
                <a:cs typeface="+mn-cs"/>
              </a:rPr>
              <a:t>Standards for </a:t>
            </a:r>
            <a:r>
              <a:rPr lang="en-US" sz="1000" i="1" kern="1200" dirty="0" err="1">
                <a:solidFill>
                  <a:schemeClr val="tx1"/>
                </a:solidFill>
                <a:latin typeface="+mn-lt"/>
                <a:ea typeface="+mn-ea"/>
                <a:cs typeface="+mn-cs"/>
              </a:rPr>
              <a:t>Orthopaedic</a:t>
            </a:r>
            <a:r>
              <a:rPr lang="en-US" sz="1000" i="1" kern="1200" dirty="0">
                <a:solidFill>
                  <a:schemeClr val="tx1"/>
                </a:solidFill>
                <a:latin typeface="+mn-lt"/>
                <a:ea typeface="+mn-ea"/>
                <a:cs typeface="+mn-cs"/>
              </a:rPr>
              <a:t> Surgeons</a:t>
            </a:r>
            <a:endParaRPr lang="en-US" sz="1400" dirty="0">
              <a:solidFill>
                <a:schemeClr val="tx1"/>
              </a:solidFill>
            </a:endParaRPr>
          </a:p>
        </p:txBody>
      </p:sp>
      <p:sp>
        <p:nvSpPr>
          <p:cNvPr id="13" name="Rectangle 12">
            <a:extLst>
              <a:ext uri="{FF2B5EF4-FFF2-40B4-BE49-F238E27FC236}">
                <a16:creationId xmlns:a16="http://schemas.microsoft.com/office/drawing/2014/main" id="{F90FA0F3-C14C-204C-9E98-7B8254F9E653}"/>
              </a:ext>
            </a:extLst>
          </p:cNvPr>
          <p:cNvSpPr/>
          <p:nvPr userDrawn="1"/>
        </p:nvSpPr>
        <p:spPr>
          <a:xfrm flipV="1">
            <a:off x="0" y="5220545"/>
            <a:ext cx="12192000" cy="45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94E41D04-2BBE-FC46-B27E-2BEAAE4283D7}"/>
              </a:ext>
            </a:extLst>
          </p:cNvPr>
          <p:cNvSpPr>
            <a:spLocks noGrp="1"/>
          </p:cNvSpPr>
          <p:nvPr>
            <p:ph type="body" sz="quarter" idx="13" hasCustomPrompt="1"/>
          </p:nvPr>
        </p:nvSpPr>
        <p:spPr>
          <a:xfrm>
            <a:off x="900113" y="3930504"/>
            <a:ext cx="4822825" cy="422316"/>
          </a:xfrm>
        </p:spPr>
        <p:txBody>
          <a:bodyPr>
            <a:normAutofit/>
          </a:bodyPr>
          <a:lstStyle>
            <a:lvl1pPr marL="0" indent="0">
              <a:buNone/>
              <a:defRPr sz="2000" i="1">
                <a:solidFill>
                  <a:schemeClr val="accent2">
                    <a:lumMod val="60000"/>
                    <a:lumOff val="40000"/>
                  </a:schemeClr>
                </a:solidFill>
              </a:defRPr>
            </a:lvl1pPr>
            <a:lvl2pPr marL="457200" indent="0">
              <a:buNone/>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Presentation Speaker Name</a:t>
            </a:r>
          </a:p>
        </p:txBody>
      </p:sp>
      <p:sp>
        <p:nvSpPr>
          <p:cNvPr id="17" name="Rectangle 16">
            <a:extLst>
              <a:ext uri="{FF2B5EF4-FFF2-40B4-BE49-F238E27FC236}">
                <a16:creationId xmlns:a16="http://schemas.microsoft.com/office/drawing/2014/main" id="{C0E8D32D-A773-604D-929B-2E8FCA1AFB21}"/>
              </a:ext>
            </a:extLst>
          </p:cNvPr>
          <p:cNvSpPr/>
          <p:nvPr userDrawn="1"/>
        </p:nvSpPr>
        <p:spPr>
          <a:xfrm flipV="1">
            <a:off x="0" y="0"/>
            <a:ext cx="12192000" cy="73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AD8D620-794A-6A47-8254-28E754BA7A3C}"/>
              </a:ext>
            </a:extLst>
          </p:cNvPr>
          <p:cNvCxnSpPr>
            <a:cxnSpLocks/>
          </p:cNvCxnSpPr>
          <p:nvPr userDrawn="1"/>
        </p:nvCxnSpPr>
        <p:spPr>
          <a:xfrm>
            <a:off x="0" y="5119283"/>
            <a:ext cx="1219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2AE30F-ACCF-C44E-BB05-9C1BAAB30EF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00663" y="4586809"/>
            <a:ext cx="1703082" cy="2015424"/>
          </a:xfrm>
          <a:prstGeom prst="rect">
            <a:avLst/>
          </a:prstGeom>
        </p:spPr>
      </p:pic>
      <p:sp>
        <p:nvSpPr>
          <p:cNvPr id="18" name="Rectangle 17">
            <a:extLst>
              <a:ext uri="{FF2B5EF4-FFF2-40B4-BE49-F238E27FC236}">
                <a16:creationId xmlns:a16="http://schemas.microsoft.com/office/drawing/2014/main" id="{6957308E-335B-544C-93BD-EAB7CBFFDDC8}"/>
              </a:ext>
            </a:extLst>
          </p:cNvPr>
          <p:cNvSpPr/>
          <p:nvPr userDrawn="1"/>
        </p:nvSpPr>
        <p:spPr>
          <a:xfrm>
            <a:off x="0" y="107884"/>
            <a:ext cx="12192000" cy="53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38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AF05-961D-C841-A419-BCF35B4C8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E18E2-B163-1246-AC65-463C85DF2862}"/>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6FACEB1-3A7A-684D-8C2F-A5CF8E9DC6BF}"/>
              </a:ext>
            </a:extLst>
          </p:cNvPr>
          <p:cNvSpPr>
            <a:spLocks noGrp="1"/>
          </p:cNvSpPr>
          <p:nvPr>
            <p:ph type="dt" sz="half" idx="10"/>
          </p:nvPr>
        </p:nvSpPr>
        <p:spPr/>
        <p:txBody>
          <a:bodyPr anchor="ctr"/>
          <a:lstStyle/>
          <a:p>
            <a:fld id="{EE216E46-1B79-AB4C-AD38-B162D9CEBEAE}" type="datetime1">
              <a:rPr lang="en-US" smtClean="0"/>
              <a:t>2/1/2023</a:t>
            </a:fld>
            <a:endParaRPr lang="en-US"/>
          </a:p>
        </p:txBody>
      </p:sp>
      <p:sp>
        <p:nvSpPr>
          <p:cNvPr id="5" name="Footer Placeholder 4">
            <a:extLst>
              <a:ext uri="{FF2B5EF4-FFF2-40B4-BE49-F238E27FC236}">
                <a16:creationId xmlns:a16="http://schemas.microsoft.com/office/drawing/2014/main" id="{FAE0F9B9-A41F-E841-8BE0-4277F7EA38CE}"/>
              </a:ext>
            </a:extLst>
          </p:cNvPr>
          <p:cNvSpPr>
            <a:spLocks noGrp="1"/>
          </p:cNvSpPr>
          <p:nvPr>
            <p:ph type="ftr" sz="quarter" idx="11"/>
          </p:nvPr>
        </p:nvSpPr>
        <p:spPr/>
        <p:txBody>
          <a:bodyPr anchor="ctr"/>
          <a:lstStyle/>
          <a:p>
            <a:r>
              <a:rPr lang="en-US"/>
              <a:t>©2019 American Board of Orthopaedic Surgery</a:t>
            </a:r>
          </a:p>
        </p:txBody>
      </p:sp>
      <p:sp>
        <p:nvSpPr>
          <p:cNvPr id="6" name="Slide Number Placeholder 5">
            <a:extLst>
              <a:ext uri="{FF2B5EF4-FFF2-40B4-BE49-F238E27FC236}">
                <a16:creationId xmlns:a16="http://schemas.microsoft.com/office/drawing/2014/main" id="{98F3326D-DC68-1C47-8D93-4EF0EA1D1CE6}"/>
              </a:ext>
            </a:extLst>
          </p:cNvPr>
          <p:cNvSpPr>
            <a:spLocks noGrp="1"/>
          </p:cNvSpPr>
          <p:nvPr>
            <p:ph type="sldNum" sz="quarter" idx="12"/>
          </p:nvPr>
        </p:nvSpPr>
        <p:spPr/>
        <p:txBody>
          <a:bodyPr anchor="ctr"/>
          <a:lstStyle/>
          <a:p>
            <a:fld id="{76031BA5-4F67-3749-B404-0C5FC3D48CB8}" type="slidenum">
              <a:rPr lang="en-US" smtClean="0"/>
              <a:t>‹#›</a:t>
            </a:fld>
            <a:endParaRPr lang="en-US"/>
          </a:p>
        </p:txBody>
      </p:sp>
    </p:spTree>
    <p:extLst>
      <p:ext uri="{BB962C8B-B14F-4D97-AF65-F5344CB8AC3E}">
        <p14:creationId xmlns:p14="http://schemas.microsoft.com/office/powerpoint/2010/main" val="241964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4E3716-5041-1540-9C88-26F9762149A6}"/>
              </a:ext>
            </a:extLst>
          </p:cNvPr>
          <p:cNvPicPr>
            <a:picLocks noChangeAspect="1"/>
          </p:cNvPicPr>
          <p:nvPr userDrawn="1"/>
        </p:nvPicPr>
        <p:blipFill rotWithShape="1">
          <a:blip r:embed="rId2">
            <a:alphaModFix amt="50000"/>
          </a:blip>
          <a:srcRect l="5990" t="14248" r="5990" b="14248"/>
          <a:stretch/>
        </p:blipFill>
        <p:spPr>
          <a:xfrm>
            <a:off x="0" y="0"/>
            <a:ext cx="12192000" cy="6602843"/>
          </a:xfrm>
          <a:prstGeom prst="rect">
            <a:avLst/>
          </a:prstGeom>
          <a:solidFill>
            <a:schemeClr val="bg1"/>
          </a:solidFill>
        </p:spPr>
      </p:pic>
      <p:sp>
        <p:nvSpPr>
          <p:cNvPr id="14" name="Rectangle 13">
            <a:extLst>
              <a:ext uri="{FF2B5EF4-FFF2-40B4-BE49-F238E27FC236}">
                <a16:creationId xmlns:a16="http://schemas.microsoft.com/office/drawing/2014/main" id="{50094CD0-14A9-A343-9DCB-157E6BB7A34F}"/>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8333C9B-B864-F74A-B7E9-ACE3CBD516AD}"/>
              </a:ext>
            </a:extLst>
          </p:cNvPr>
          <p:cNvCxnSpPr>
            <a:cxnSpLocks/>
          </p:cNvCxnSpPr>
          <p:nvPr userDrawn="1"/>
        </p:nvCxnSpPr>
        <p:spPr>
          <a:xfrm>
            <a:off x="0" y="6351053"/>
            <a:ext cx="118533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97BC48-FFD0-A245-8F68-ECCD81053FEF}"/>
              </a:ext>
            </a:extLst>
          </p:cNvPr>
          <p:cNvSpPr>
            <a:spLocks noGrp="1"/>
          </p:cNvSpPr>
          <p:nvPr>
            <p:ph type="title"/>
          </p:nvPr>
        </p:nvSpPr>
        <p:spPr>
          <a:xfrm>
            <a:off x="831850" y="1709738"/>
            <a:ext cx="10515600" cy="2852737"/>
          </a:xfrm>
        </p:spPr>
        <p:txBody>
          <a:bodyPr anchor="b">
            <a:normAutofit/>
          </a:bodyPr>
          <a:lstStyle>
            <a:lvl1pPr>
              <a:defRPr sz="6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EFE8E4-5671-F34D-9500-929B7562CF0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7AD41-A619-4E4E-AC5C-765FC30BA6D0}"/>
              </a:ext>
            </a:extLst>
          </p:cNvPr>
          <p:cNvSpPr>
            <a:spLocks noGrp="1"/>
          </p:cNvSpPr>
          <p:nvPr>
            <p:ph type="dt" sz="half" idx="10"/>
          </p:nvPr>
        </p:nvSpPr>
        <p:spPr/>
        <p:txBody>
          <a:bodyPr anchor="ctr"/>
          <a:lstStyle>
            <a:lvl1pPr>
              <a:defRPr>
                <a:solidFill>
                  <a:srgbClr val="909090"/>
                </a:solidFill>
              </a:defRPr>
            </a:lvl1pPr>
          </a:lstStyle>
          <a:p>
            <a:fld id="{075485E2-4EB0-A845-8110-F4EF061FA50D}" type="datetime1">
              <a:rPr lang="en-US" smtClean="0"/>
              <a:t>2/1/2023</a:t>
            </a:fld>
            <a:endParaRPr lang="en-US"/>
          </a:p>
        </p:txBody>
      </p:sp>
      <p:sp>
        <p:nvSpPr>
          <p:cNvPr id="5" name="Footer Placeholder 4">
            <a:extLst>
              <a:ext uri="{FF2B5EF4-FFF2-40B4-BE49-F238E27FC236}">
                <a16:creationId xmlns:a16="http://schemas.microsoft.com/office/drawing/2014/main" id="{C683071D-3ECF-AF42-A4AA-AF6DFF5D275B}"/>
              </a:ext>
            </a:extLst>
          </p:cNvPr>
          <p:cNvSpPr>
            <a:spLocks noGrp="1"/>
          </p:cNvSpPr>
          <p:nvPr>
            <p:ph type="ftr" sz="quarter" idx="11"/>
          </p:nvPr>
        </p:nvSpPr>
        <p:spPr/>
        <p:txBody>
          <a:bodyPr anchor="ctr"/>
          <a:lstStyle>
            <a:lvl1pPr>
              <a:defRPr>
                <a:solidFill>
                  <a:srgbClr val="909090"/>
                </a:solidFill>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18C83960-1F26-134D-8935-6707B8332CA0}"/>
              </a:ext>
            </a:extLst>
          </p:cNvPr>
          <p:cNvSpPr>
            <a:spLocks noGrp="1"/>
          </p:cNvSpPr>
          <p:nvPr>
            <p:ph type="sldNum" sz="quarter" idx="12"/>
          </p:nvPr>
        </p:nvSpPr>
        <p:spPr/>
        <p:txBody>
          <a:bodyPr anchor="ctr"/>
          <a:lstStyle>
            <a:lvl1pPr>
              <a:defRPr>
                <a:solidFill>
                  <a:srgbClr val="909090"/>
                </a:solidFill>
              </a:defRPr>
            </a:lvl1pPr>
          </a:lstStyle>
          <a:p>
            <a:fld id="{76031BA5-4F67-3749-B404-0C5FC3D48CB8}" type="slidenum">
              <a:rPr lang="en-US" smtClean="0"/>
              <a:pPr/>
              <a:t>‹#›</a:t>
            </a:fld>
            <a:endParaRPr lang="en-US" dirty="0"/>
          </a:p>
        </p:txBody>
      </p:sp>
      <p:pic>
        <p:nvPicPr>
          <p:cNvPr id="10" name="Picture 9">
            <a:extLst>
              <a:ext uri="{FF2B5EF4-FFF2-40B4-BE49-F238E27FC236}">
                <a16:creationId xmlns:a16="http://schemas.microsoft.com/office/drawing/2014/main" id="{0DAC5C83-BFE5-A644-9D70-87639577573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
        <p:nvSpPr>
          <p:cNvPr id="15" name="Rectangle 14">
            <a:extLst>
              <a:ext uri="{FF2B5EF4-FFF2-40B4-BE49-F238E27FC236}">
                <a16:creationId xmlns:a16="http://schemas.microsoft.com/office/drawing/2014/main" id="{1C576480-11B5-0341-B0B1-7BA1D0EA4D53}"/>
              </a:ext>
            </a:extLst>
          </p:cNvPr>
          <p:cNvSpPr/>
          <p:nvPr userDrawn="1"/>
        </p:nvSpPr>
        <p:spPr>
          <a:xfrm>
            <a:off x="0" y="107884"/>
            <a:ext cx="12192000" cy="534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BBF5E3-314E-F44F-82A6-190D37471EE6}"/>
              </a:ext>
            </a:extLst>
          </p:cNvPr>
          <p:cNvSpPr/>
          <p:nvPr userDrawn="1"/>
        </p:nvSpPr>
        <p:spPr>
          <a:xfrm flipV="1">
            <a:off x="0" y="0"/>
            <a:ext cx="12192000" cy="73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70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2">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4E3716-5041-1540-9C88-26F9762149A6}"/>
              </a:ext>
            </a:extLst>
          </p:cNvPr>
          <p:cNvPicPr>
            <a:picLocks noChangeAspect="1"/>
          </p:cNvPicPr>
          <p:nvPr userDrawn="1"/>
        </p:nvPicPr>
        <p:blipFill rotWithShape="1">
          <a:blip r:embed="rId2">
            <a:alphaModFix amt="35000"/>
          </a:blip>
          <a:srcRect l="5990" t="14248" r="5990" b="14248"/>
          <a:stretch/>
        </p:blipFill>
        <p:spPr>
          <a:xfrm>
            <a:off x="0" y="0"/>
            <a:ext cx="12192000" cy="6602843"/>
          </a:xfrm>
          <a:prstGeom prst="rect">
            <a:avLst/>
          </a:prstGeom>
          <a:noFill/>
        </p:spPr>
      </p:pic>
      <p:sp>
        <p:nvSpPr>
          <p:cNvPr id="14" name="Rectangle 13">
            <a:extLst>
              <a:ext uri="{FF2B5EF4-FFF2-40B4-BE49-F238E27FC236}">
                <a16:creationId xmlns:a16="http://schemas.microsoft.com/office/drawing/2014/main" id="{50094CD0-14A9-A343-9DCB-157E6BB7A34F}"/>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8333C9B-B864-F74A-B7E9-ACE3CBD516AD}"/>
              </a:ext>
            </a:extLst>
          </p:cNvPr>
          <p:cNvCxnSpPr>
            <a:cxnSpLocks/>
          </p:cNvCxnSpPr>
          <p:nvPr userDrawn="1"/>
        </p:nvCxnSpPr>
        <p:spPr>
          <a:xfrm>
            <a:off x="0" y="6351053"/>
            <a:ext cx="118533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97BC48-FFD0-A245-8F68-ECCD81053FEF}"/>
              </a:ext>
            </a:extLst>
          </p:cNvPr>
          <p:cNvSpPr>
            <a:spLocks noGrp="1"/>
          </p:cNvSpPr>
          <p:nvPr>
            <p:ph type="title"/>
          </p:nvPr>
        </p:nvSpPr>
        <p:spPr>
          <a:xfrm>
            <a:off x="831850" y="1709738"/>
            <a:ext cx="10515600" cy="2852737"/>
          </a:xfrm>
        </p:spPr>
        <p:txBody>
          <a:bodyPr anchor="b">
            <a:normAutofit/>
          </a:bodyP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EFE8E4-5671-F34D-9500-929B7562CF07}"/>
              </a:ext>
            </a:extLst>
          </p:cNvPr>
          <p:cNvSpPr>
            <a:spLocks noGrp="1"/>
          </p:cNvSpPr>
          <p:nvPr>
            <p:ph type="body" idx="1"/>
          </p:nvPr>
        </p:nvSpPr>
        <p:spPr>
          <a:xfrm>
            <a:off x="831850" y="4589463"/>
            <a:ext cx="1051560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7AD41-A619-4E4E-AC5C-765FC30BA6D0}"/>
              </a:ext>
            </a:extLst>
          </p:cNvPr>
          <p:cNvSpPr>
            <a:spLocks noGrp="1"/>
          </p:cNvSpPr>
          <p:nvPr>
            <p:ph type="dt" sz="half" idx="10"/>
          </p:nvPr>
        </p:nvSpPr>
        <p:spPr/>
        <p:txBody>
          <a:bodyPr anchor="ctr"/>
          <a:lstStyle>
            <a:lvl1pPr>
              <a:defRPr>
                <a:solidFill>
                  <a:srgbClr val="909090"/>
                </a:solidFill>
              </a:defRPr>
            </a:lvl1pPr>
          </a:lstStyle>
          <a:p>
            <a:fld id="{D491BB7E-0B2A-7040-BBB0-E681344F4CB6}" type="datetime1">
              <a:rPr lang="en-US" smtClean="0"/>
              <a:t>2/1/2023</a:t>
            </a:fld>
            <a:endParaRPr lang="en-US"/>
          </a:p>
        </p:txBody>
      </p:sp>
      <p:sp>
        <p:nvSpPr>
          <p:cNvPr id="5" name="Footer Placeholder 4">
            <a:extLst>
              <a:ext uri="{FF2B5EF4-FFF2-40B4-BE49-F238E27FC236}">
                <a16:creationId xmlns:a16="http://schemas.microsoft.com/office/drawing/2014/main" id="{C683071D-3ECF-AF42-A4AA-AF6DFF5D275B}"/>
              </a:ext>
            </a:extLst>
          </p:cNvPr>
          <p:cNvSpPr>
            <a:spLocks noGrp="1"/>
          </p:cNvSpPr>
          <p:nvPr>
            <p:ph type="ftr" sz="quarter" idx="11"/>
          </p:nvPr>
        </p:nvSpPr>
        <p:spPr/>
        <p:txBody>
          <a:bodyPr anchor="ctr"/>
          <a:lstStyle>
            <a:lvl1pPr>
              <a:defRPr>
                <a:solidFill>
                  <a:srgbClr val="909090"/>
                </a:solidFill>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18C83960-1F26-134D-8935-6707B8332CA0}"/>
              </a:ext>
            </a:extLst>
          </p:cNvPr>
          <p:cNvSpPr>
            <a:spLocks noGrp="1"/>
          </p:cNvSpPr>
          <p:nvPr>
            <p:ph type="sldNum" sz="quarter" idx="12"/>
          </p:nvPr>
        </p:nvSpPr>
        <p:spPr/>
        <p:txBody>
          <a:bodyPr anchor="ctr"/>
          <a:lstStyle>
            <a:lvl1pPr>
              <a:defRPr>
                <a:solidFill>
                  <a:srgbClr val="909090"/>
                </a:solidFill>
              </a:defRPr>
            </a:lvl1pPr>
          </a:lstStyle>
          <a:p>
            <a:fld id="{76031BA5-4F67-3749-B404-0C5FC3D48CB8}" type="slidenum">
              <a:rPr lang="en-US" smtClean="0"/>
              <a:pPr/>
              <a:t>‹#›</a:t>
            </a:fld>
            <a:endParaRPr lang="en-US" dirty="0"/>
          </a:p>
        </p:txBody>
      </p:sp>
      <p:sp>
        <p:nvSpPr>
          <p:cNvPr id="7" name="Rectangle 6">
            <a:extLst>
              <a:ext uri="{FF2B5EF4-FFF2-40B4-BE49-F238E27FC236}">
                <a16:creationId xmlns:a16="http://schemas.microsoft.com/office/drawing/2014/main" id="{58799A06-F77A-7247-8F19-DC2C3A2B3C79}"/>
              </a:ext>
            </a:extLst>
          </p:cNvPr>
          <p:cNvSpPr/>
          <p:nvPr userDrawn="1"/>
        </p:nvSpPr>
        <p:spPr>
          <a:xfrm>
            <a:off x="0" y="107884"/>
            <a:ext cx="12192000" cy="53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1DC783-DC53-5B42-B004-3EA7119E9FED}"/>
              </a:ext>
            </a:extLst>
          </p:cNvPr>
          <p:cNvSpPr/>
          <p:nvPr userDrawn="1"/>
        </p:nvSpPr>
        <p:spPr>
          <a:xfrm flipV="1">
            <a:off x="0" y="0"/>
            <a:ext cx="12192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DAC5C83-BFE5-A644-9D70-87639577573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Tree>
    <p:extLst>
      <p:ext uri="{BB962C8B-B14F-4D97-AF65-F5344CB8AC3E}">
        <p14:creationId xmlns:p14="http://schemas.microsoft.com/office/powerpoint/2010/main" val="114412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3">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069FAB-52AD-B645-BED7-C2AAB4CA3B96}"/>
              </a:ext>
            </a:extLst>
          </p:cNvPr>
          <p:cNvPicPr>
            <a:picLocks noChangeAspect="1"/>
          </p:cNvPicPr>
          <p:nvPr userDrawn="1"/>
        </p:nvPicPr>
        <p:blipFill rotWithShape="1">
          <a:blip r:embed="rId2">
            <a:alphaModFix amt="49000"/>
            <a:extLst>
              <a:ext uri="{28A0092B-C50C-407E-A947-70E740481C1C}">
                <a14:useLocalDpi xmlns:a14="http://schemas.microsoft.com/office/drawing/2010/main"/>
              </a:ext>
            </a:extLst>
          </a:blip>
          <a:srcRect l="10606" t="18182" r="10423" b="15186"/>
          <a:stretch/>
        </p:blipFill>
        <p:spPr>
          <a:xfrm>
            <a:off x="0" y="0"/>
            <a:ext cx="12192000" cy="6858000"/>
          </a:xfrm>
          <a:prstGeom prst="rect">
            <a:avLst/>
          </a:prstGeom>
          <a:noFill/>
        </p:spPr>
      </p:pic>
      <p:sp>
        <p:nvSpPr>
          <p:cNvPr id="14" name="Rectangle 13">
            <a:extLst>
              <a:ext uri="{FF2B5EF4-FFF2-40B4-BE49-F238E27FC236}">
                <a16:creationId xmlns:a16="http://schemas.microsoft.com/office/drawing/2014/main" id="{50094CD0-14A9-A343-9DCB-157E6BB7A34F}"/>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8333C9B-B864-F74A-B7E9-ACE3CBD516AD}"/>
              </a:ext>
            </a:extLst>
          </p:cNvPr>
          <p:cNvCxnSpPr>
            <a:cxnSpLocks/>
          </p:cNvCxnSpPr>
          <p:nvPr userDrawn="1"/>
        </p:nvCxnSpPr>
        <p:spPr>
          <a:xfrm>
            <a:off x="0" y="6351053"/>
            <a:ext cx="118533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97BC48-FFD0-A245-8F68-ECCD81053FEF}"/>
              </a:ext>
            </a:extLst>
          </p:cNvPr>
          <p:cNvSpPr>
            <a:spLocks noGrp="1"/>
          </p:cNvSpPr>
          <p:nvPr>
            <p:ph type="title"/>
          </p:nvPr>
        </p:nvSpPr>
        <p:spPr>
          <a:xfrm>
            <a:off x="831850" y="1709738"/>
            <a:ext cx="10515600" cy="2852737"/>
          </a:xfrm>
        </p:spPr>
        <p:txBody>
          <a:bodyPr anchor="b">
            <a:normAutofit/>
          </a:bodyPr>
          <a:lstStyle>
            <a:lvl1pPr>
              <a:defRPr sz="6000">
                <a:solidFill>
                  <a:schemeClr val="accent6"/>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EFE8E4-5671-F34D-9500-929B7562CF07}"/>
              </a:ext>
            </a:extLst>
          </p:cNvPr>
          <p:cNvSpPr>
            <a:spLocks noGrp="1"/>
          </p:cNvSpPr>
          <p:nvPr>
            <p:ph type="body" idx="1"/>
          </p:nvPr>
        </p:nvSpPr>
        <p:spPr>
          <a:xfrm>
            <a:off x="831850" y="4589463"/>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7AD41-A619-4E4E-AC5C-765FC30BA6D0}"/>
              </a:ext>
            </a:extLst>
          </p:cNvPr>
          <p:cNvSpPr>
            <a:spLocks noGrp="1"/>
          </p:cNvSpPr>
          <p:nvPr>
            <p:ph type="dt" sz="half" idx="10"/>
          </p:nvPr>
        </p:nvSpPr>
        <p:spPr/>
        <p:txBody>
          <a:bodyPr anchor="ctr"/>
          <a:lstStyle>
            <a:lvl1pPr>
              <a:defRPr>
                <a:solidFill>
                  <a:srgbClr val="909090"/>
                </a:solidFill>
              </a:defRPr>
            </a:lvl1pPr>
          </a:lstStyle>
          <a:p>
            <a:fld id="{075485E2-4EB0-A845-8110-F4EF061FA50D}" type="datetime1">
              <a:rPr lang="en-US" smtClean="0"/>
              <a:t>2/1/2023</a:t>
            </a:fld>
            <a:endParaRPr lang="en-US"/>
          </a:p>
        </p:txBody>
      </p:sp>
      <p:sp>
        <p:nvSpPr>
          <p:cNvPr id="5" name="Footer Placeholder 4">
            <a:extLst>
              <a:ext uri="{FF2B5EF4-FFF2-40B4-BE49-F238E27FC236}">
                <a16:creationId xmlns:a16="http://schemas.microsoft.com/office/drawing/2014/main" id="{C683071D-3ECF-AF42-A4AA-AF6DFF5D275B}"/>
              </a:ext>
            </a:extLst>
          </p:cNvPr>
          <p:cNvSpPr>
            <a:spLocks noGrp="1"/>
          </p:cNvSpPr>
          <p:nvPr>
            <p:ph type="ftr" sz="quarter" idx="11"/>
          </p:nvPr>
        </p:nvSpPr>
        <p:spPr/>
        <p:txBody>
          <a:bodyPr anchor="ctr"/>
          <a:lstStyle>
            <a:lvl1pPr>
              <a:defRPr>
                <a:solidFill>
                  <a:srgbClr val="909090"/>
                </a:solidFill>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18C83960-1F26-134D-8935-6707B8332CA0}"/>
              </a:ext>
            </a:extLst>
          </p:cNvPr>
          <p:cNvSpPr>
            <a:spLocks noGrp="1"/>
          </p:cNvSpPr>
          <p:nvPr>
            <p:ph type="sldNum" sz="quarter" idx="12"/>
          </p:nvPr>
        </p:nvSpPr>
        <p:spPr/>
        <p:txBody>
          <a:bodyPr anchor="ctr"/>
          <a:lstStyle>
            <a:lvl1pPr>
              <a:defRPr>
                <a:solidFill>
                  <a:srgbClr val="909090"/>
                </a:solidFill>
              </a:defRPr>
            </a:lvl1pPr>
          </a:lstStyle>
          <a:p>
            <a:fld id="{76031BA5-4F67-3749-B404-0C5FC3D48CB8}" type="slidenum">
              <a:rPr lang="en-US" smtClean="0"/>
              <a:pPr/>
              <a:t>‹#›</a:t>
            </a:fld>
            <a:endParaRPr lang="en-US" dirty="0"/>
          </a:p>
        </p:txBody>
      </p:sp>
      <p:pic>
        <p:nvPicPr>
          <p:cNvPr id="10" name="Picture 9">
            <a:extLst>
              <a:ext uri="{FF2B5EF4-FFF2-40B4-BE49-F238E27FC236}">
                <a16:creationId xmlns:a16="http://schemas.microsoft.com/office/drawing/2014/main" id="{0DAC5C83-BFE5-A644-9D70-87639577573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
        <p:nvSpPr>
          <p:cNvPr id="15" name="Rectangle 14">
            <a:extLst>
              <a:ext uri="{FF2B5EF4-FFF2-40B4-BE49-F238E27FC236}">
                <a16:creationId xmlns:a16="http://schemas.microsoft.com/office/drawing/2014/main" id="{1C576480-11B5-0341-B0B1-7BA1D0EA4D53}"/>
              </a:ext>
            </a:extLst>
          </p:cNvPr>
          <p:cNvSpPr/>
          <p:nvPr userDrawn="1"/>
        </p:nvSpPr>
        <p:spPr>
          <a:xfrm>
            <a:off x="0" y="107884"/>
            <a:ext cx="12192000" cy="534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BBF5E3-314E-F44F-82A6-190D37471EE6}"/>
              </a:ext>
            </a:extLst>
          </p:cNvPr>
          <p:cNvSpPr/>
          <p:nvPr userDrawn="1"/>
        </p:nvSpPr>
        <p:spPr>
          <a:xfrm flipV="1">
            <a:off x="0" y="0"/>
            <a:ext cx="12192000" cy="73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343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4">
    <p:bg>
      <p:bgPr>
        <a:solidFill>
          <a:schemeClr val="tx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F428203-FD01-BD49-A5E5-35D9375DD0A4}"/>
              </a:ext>
            </a:extLst>
          </p:cNvPr>
          <p:cNvPicPr>
            <a:picLocks noChangeAspect="1"/>
          </p:cNvPicPr>
          <p:nvPr userDrawn="1"/>
        </p:nvPicPr>
        <p:blipFill rotWithShape="1">
          <a:blip r:embed="rId2">
            <a:alphaModFix amt="50000"/>
            <a:extLst>
              <a:ext uri="{28A0092B-C50C-407E-A947-70E740481C1C}">
                <a14:useLocalDpi xmlns:a14="http://schemas.microsoft.com/office/drawing/2010/main"/>
              </a:ext>
            </a:extLst>
          </a:blip>
          <a:srcRect l="10606" t="18182" r="10423" b="15186"/>
          <a:stretch/>
        </p:blipFill>
        <p:spPr>
          <a:xfrm>
            <a:off x="0" y="0"/>
            <a:ext cx="12192000" cy="6858000"/>
          </a:xfrm>
          <a:prstGeom prst="rect">
            <a:avLst/>
          </a:prstGeom>
          <a:noFill/>
        </p:spPr>
      </p:pic>
      <p:sp>
        <p:nvSpPr>
          <p:cNvPr id="14" name="Rectangle 13">
            <a:extLst>
              <a:ext uri="{FF2B5EF4-FFF2-40B4-BE49-F238E27FC236}">
                <a16:creationId xmlns:a16="http://schemas.microsoft.com/office/drawing/2014/main" id="{50094CD0-14A9-A343-9DCB-157E6BB7A34F}"/>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8333C9B-B864-F74A-B7E9-ACE3CBD516AD}"/>
              </a:ext>
            </a:extLst>
          </p:cNvPr>
          <p:cNvCxnSpPr>
            <a:cxnSpLocks/>
          </p:cNvCxnSpPr>
          <p:nvPr userDrawn="1"/>
        </p:nvCxnSpPr>
        <p:spPr>
          <a:xfrm>
            <a:off x="0" y="6351053"/>
            <a:ext cx="118533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97BC48-FFD0-A245-8F68-ECCD81053FEF}"/>
              </a:ext>
            </a:extLst>
          </p:cNvPr>
          <p:cNvSpPr>
            <a:spLocks noGrp="1"/>
          </p:cNvSpPr>
          <p:nvPr>
            <p:ph type="title"/>
          </p:nvPr>
        </p:nvSpPr>
        <p:spPr>
          <a:xfrm>
            <a:off x="831850" y="1709738"/>
            <a:ext cx="10515600" cy="2852737"/>
          </a:xfrm>
        </p:spPr>
        <p:txBody>
          <a:bodyPr anchor="b">
            <a:normAutofit/>
          </a:bodyP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EFE8E4-5671-F34D-9500-929B7562CF07}"/>
              </a:ext>
            </a:extLst>
          </p:cNvPr>
          <p:cNvSpPr>
            <a:spLocks noGrp="1"/>
          </p:cNvSpPr>
          <p:nvPr>
            <p:ph type="body" idx="1"/>
          </p:nvPr>
        </p:nvSpPr>
        <p:spPr>
          <a:xfrm>
            <a:off x="831850" y="4589463"/>
            <a:ext cx="1051560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7AD41-A619-4E4E-AC5C-765FC30BA6D0}"/>
              </a:ext>
            </a:extLst>
          </p:cNvPr>
          <p:cNvSpPr>
            <a:spLocks noGrp="1"/>
          </p:cNvSpPr>
          <p:nvPr>
            <p:ph type="dt" sz="half" idx="10"/>
          </p:nvPr>
        </p:nvSpPr>
        <p:spPr/>
        <p:txBody>
          <a:bodyPr anchor="ctr"/>
          <a:lstStyle>
            <a:lvl1pPr>
              <a:defRPr>
                <a:solidFill>
                  <a:srgbClr val="909090"/>
                </a:solidFill>
              </a:defRPr>
            </a:lvl1pPr>
          </a:lstStyle>
          <a:p>
            <a:fld id="{D491BB7E-0B2A-7040-BBB0-E681344F4CB6}" type="datetime1">
              <a:rPr lang="en-US" smtClean="0"/>
              <a:t>2/1/2023</a:t>
            </a:fld>
            <a:endParaRPr lang="en-US"/>
          </a:p>
        </p:txBody>
      </p:sp>
      <p:sp>
        <p:nvSpPr>
          <p:cNvPr id="5" name="Footer Placeholder 4">
            <a:extLst>
              <a:ext uri="{FF2B5EF4-FFF2-40B4-BE49-F238E27FC236}">
                <a16:creationId xmlns:a16="http://schemas.microsoft.com/office/drawing/2014/main" id="{C683071D-3ECF-AF42-A4AA-AF6DFF5D275B}"/>
              </a:ext>
            </a:extLst>
          </p:cNvPr>
          <p:cNvSpPr>
            <a:spLocks noGrp="1"/>
          </p:cNvSpPr>
          <p:nvPr>
            <p:ph type="ftr" sz="quarter" idx="11"/>
          </p:nvPr>
        </p:nvSpPr>
        <p:spPr/>
        <p:txBody>
          <a:bodyPr anchor="ctr"/>
          <a:lstStyle>
            <a:lvl1pPr>
              <a:defRPr>
                <a:solidFill>
                  <a:srgbClr val="909090"/>
                </a:solidFill>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18C83960-1F26-134D-8935-6707B8332CA0}"/>
              </a:ext>
            </a:extLst>
          </p:cNvPr>
          <p:cNvSpPr>
            <a:spLocks noGrp="1"/>
          </p:cNvSpPr>
          <p:nvPr>
            <p:ph type="sldNum" sz="quarter" idx="12"/>
          </p:nvPr>
        </p:nvSpPr>
        <p:spPr/>
        <p:txBody>
          <a:bodyPr anchor="ctr"/>
          <a:lstStyle>
            <a:lvl1pPr>
              <a:defRPr>
                <a:solidFill>
                  <a:srgbClr val="909090"/>
                </a:solidFill>
              </a:defRPr>
            </a:lvl1pPr>
          </a:lstStyle>
          <a:p>
            <a:fld id="{76031BA5-4F67-3749-B404-0C5FC3D48CB8}" type="slidenum">
              <a:rPr lang="en-US" smtClean="0"/>
              <a:pPr/>
              <a:t>‹#›</a:t>
            </a:fld>
            <a:endParaRPr lang="en-US" dirty="0"/>
          </a:p>
        </p:txBody>
      </p:sp>
      <p:sp>
        <p:nvSpPr>
          <p:cNvPr id="7" name="Rectangle 6">
            <a:extLst>
              <a:ext uri="{FF2B5EF4-FFF2-40B4-BE49-F238E27FC236}">
                <a16:creationId xmlns:a16="http://schemas.microsoft.com/office/drawing/2014/main" id="{58799A06-F77A-7247-8F19-DC2C3A2B3C79}"/>
              </a:ext>
            </a:extLst>
          </p:cNvPr>
          <p:cNvSpPr/>
          <p:nvPr userDrawn="1"/>
        </p:nvSpPr>
        <p:spPr>
          <a:xfrm>
            <a:off x="0" y="107884"/>
            <a:ext cx="12192000" cy="53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1DC783-DC53-5B42-B004-3EA7119E9FED}"/>
              </a:ext>
            </a:extLst>
          </p:cNvPr>
          <p:cNvSpPr/>
          <p:nvPr userDrawn="1"/>
        </p:nvSpPr>
        <p:spPr>
          <a:xfrm flipV="1">
            <a:off x="0" y="0"/>
            <a:ext cx="12192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DAC5C83-BFE5-A644-9D70-87639577573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Tree>
    <p:extLst>
      <p:ext uri="{BB962C8B-B14F-4D97-AF65-F5344CB8AC3E}">
        <p14:creationId xmlns:p14="http://schemas.microsoft.com/office/powerpoint/2010/main" val="288675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0ADD95-CDCF-EE40-B76C-E7FCDCA5BAD9}"/>
              </a:ext>
            </a:extLst>
          </p:cNvPr>
          <p:cNvSpPr/>
          <p:nvPr userDrawn="1"/>
        </p:nvSpPr>
        <p:spPr>
          <a:xfrm>
            <a:off x="0" y="6356350"/>
            <a:ext cx="12192000" cy="501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9F21AC6-A252-7644-B884-ACB58CD1CCB7}"/>
              </a:ext>
            </a:extLst>
          </p:cNvPr>
          <p:cNvSpPr>
            <a:spLocks noGrp="1"/>
          </p:cNvSpPr>
          <p:nvPr>
            <p:ph type="title"/>
          </p:nvPr>
        </p:nvSpPr>
        <p:spPr>
          <a:xfrm>
            <a:off x="441063" y="365125"/>
            <a:ext cx="10912737"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788038B-5F29-7844-8213-73644E4DA18C}"/>
              </a:ext>
            </a:extLst>
          </p:cNvPr>
          <p:cNvSpPr>
            <a:spLocks noGrp="1"/>
          </p:cNvSpPr>
          <p:nvPr>
            <p:ph type="body" idx="1"/>
          </p:nvPr>
        </p:nvSpPr>
        <p:spPr>
          <a:xfrm>
            <a:off x="441063" y="1825625"/>
            <a:ext cx="1091273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A57B0-C0A7-0244-8FAB-6359936604AE}"/>
              </a:ext>
            </a:extLst>
          </p:cNvPr>
          <p:cNvSpPr>
            <a:spLocks noGrp="1"/>
          </p:cNvSpPr>
          <p:nvPr>
            <p:ph type="dt" sz="half" idx="2"/>
          </p:nvPr>
        </p:nvSpPr>
        <p:spPr>
          <a:xfrm>
            <a:off x="8445551" y="6356350"/>
            <a:ext cx="567663" cy="365125"/>
          </a:xfrm>
          <a:prstGeom prst="rect">
            <a:avLst/>
          </a:prstGeom>
        </p:spPr>
        <p:txBody>
          <a:bodyPr vert="horz" lIns="91440" tIns="45720" rIns="91440" bIns="45720"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fld id="{EB2B0987-FA1E-0D4D-B90D-1DB99AFBF354}" type="datetime1">
              <a:rPr lang="en-US" smtClean="0"/>
              <a:t>2/1/2023</a:t>
            </a:fld>
            <a:endParaRPr lang="en-US" dirty="0"/>
          </a:p>
        </p:txBody>
      </p:sp>
      <p:sp>
        <p:nvSpPr>
          <p:cNvPr id="5" name="Footer Placeholder 4">
            <a:extLst>
              <a:ext uri="{FF2B5EF4-FFF2-40B4-BE49-F238E27FC236}">
                <a16:creationId xmlns:a16="http://schemas.microsoft.com/office/drawing/2014/main" id="{C206D32F-076B-F144-8A0F-E0D3957B931F}"/>
              </a:ext>
            </a:extLst>
          </p:cNvPr>
          <p:cNvSpPr>
            <a:spLocks noGrp="1"/>
          </p:cNvSpPr>
          <p:nvPr>
            <p:ph type="ftr" sz="quarter" idx="3"/>
          </p:nvPr>
        </p:nvSpPr>
        <p:spPr>
          <a:xfrm>
            <a:off x="9111728" y="6356350"/>
            <a:ext cx="2172146" cy="365125"/>
          </a:xfrm>
          <a:prstGeom prst="rect">
            <a:avLst/>
          </a:prstGeom>
        </p:spPr>
        <p:txBody>
          <a:bodyPr vert="horz" lIns="91440" tIns="45720" rIns="91440" bIns="45720"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r>
              <a:rPr lang="en-US" dirty="0"/>
              <a:t>©2019 American Board of </a:t>
            </a:r>
            <a:r>
              <a:rPr lang="en-US" dirty="0" err="1"/>
              <a:t>Orthopaedic</a:t>
            </a:r>
            <a:r>
              <a:rPr lang="en-US" dirty="0"/>
              <a:t> Surgery</a:t>
            </a:r>
          </a:p>
        </p:txBody>
      </p:sp>
      <p:sp>
        <p:nvSpPr>
          <p:cNvPr id="6" name="Slide Number Placeholder 5">
            <a:extLst>
              <a:ext uri="{FF2B5EF4-FFF2-40B4-BE49-F238E27FC236}">
                <a16:creationId xmlns:a16="http://schemas.microsoft.com/office/drawing/2014/main" id="{738FBC5C-138F-F242-A2E6-31AED252DA1C}"/>
              </a:ext>
            </a:extLst>
          </p:cNvPr>
          <p:cNvSpPr>
            <a:spLocks noGrp="1"/>
          </p:cNvSpPr>
          <p:nvPr>
            <p:ph type="sldNum" sz="quarter" idx="4"/>
          </p:nvPr>
        </p:nvSpPr>
        <p:spPr>
          <a:xfrm>
            <a:off x="7998308" y="6356350"/>
            <a:ext cx="348730" cy="365125"/>
          </a:xfrm>
          <a:prstGeom prst="rect">
            <a:avLst/>
          </a:prstGeom>
        </p:spPr>
        <p:txBody>
          <a:bodyPr vert="horz" lIns="91440" tIns="45720" rIns="91440" bIns="45720"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fld id="{76031BA5-4F67-3749-B404-0C5FC3D48CB8}" type="slidenum">
              <a:rPr lang="en-US" smtClean="0"/>
              <a:pPr/>
              <a:t>‹#›</a:t>
            </a:fld>
            <a:endParaRPr lang="en-US" dirty="0"/>
          </a:p>
        </p:txBody>
      </p:sp>
      <p:pic>
        <p:nvPicPr>
          <p:cNvPr id="14" name="Picture 13">
            <a:extLst>
              <a:ext uri="{FF2B5EF4-FFF2-40B4-BE49-F238E27FC236}">
                <a16:creationId xmlns:a16="http://schemas.microsoft.com/office/drawing/2014/main" id="{9B0DB38C-13B2-354C-9903-7A75101C1652}"/>
              </a:ext>
            </a:extLst>
          </p:cNvPr>
          <p:cNvPicPr>
            <a:picLocks noChangeAspect="1"/>
          </p:cNvPicPr>
          <p:nvPr userDrawn="1"/>
        </p:nvPicPr>
        <p:blipFill>
          <a:blip r:embed="rId23" cstate="print">
            <a:extLst>
              <a:ext uri="{28A0092B-C50C-407E-A947-70E740481C1C}">
                <a14:useLocalDpi xmlns:a14="http://schemas.microsoft.com/office/drawing/2010/main"/>
              </a:ext>
            </a:extLst>
          </a:blip>
          <a:srcRect/>
          <a:stretch/>
        </p:blipFill>
        <p:spPr>
          <a:xfrm>
            <a:off x="11353800" y="5914516"/>
            <a:ext cx="706615" cy="835600"/>
          </a:xfrm>
          <a:prstGeom prst="rect">
            <a:avLst/>
          </a:prstGeom>
        </p:spPr>
      </p:pic>
      <p:sp>
        <p:nvSpPr>
          <p:cNvPr id="16" name="Rectangle 15">
            <a:extLst>
              <a:ext uri="{FF2B5EF4-FFF2-40B4-BE49-F238E27FC236}">
                <a16:creationId xmlns:a16="http://schemas.microsoft.com/office/drawing/2014/main" id="{4E5AC306-4621-D24E-BCC1-AE83B588C9CB}"/>
              </a:ext>
            </a:extLst>
          </p:cNvPr>
          <p:cNvSpPr/>
          <p:nvPr userDrawn="1"/>
        </p:nvSpPr>
        <p:spPr>
          <a:xfrm>
            <a:off x="0" y="107884"/>
            <a:ext cx="12192000" cy="53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F6BB570-D699-654E-8DA4-EA64D6D02E1A}"/>
              </a:ext>
            </a:extLst>
          </p:cNvPr>
          <p:cNvSpPr/>
          <p:nvPr userDrawn="1"/>
        </p:nvSpPr>
        <p:spPr>
          <a:xfrm flipV="1">
            <a:off x="0" y="0"/>
            <a:ext cx="12192000" cy="73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77308"/>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7" r:id="rId3"/>
    <p:sldLayoutId id="2147483669" r:id="rId4"/>
    <p:sldLayoutId id="2147483650" r:id="rId5"/>
    <p:sldLayoutId id="2147483664" r:id="rId6"/>
    <p:sldLayoutId id="2147483666" r:id="rId7"/>
    <p:sldLayoutId id="2147483671" r:id="rId8"/>
    <p:sldLayoutId id="2147483670" r:id="rId9"/>
    <p:sldLayoutId id="2147483672" r:id="rId10"/>
    <p:sldLayoutId id="2147483673" r:id="rId11"/>
    <p:sldLayoutId id="214748366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74" r:id="rId21"/>
  </p:sldLayoutIdLst>
  <p:hf sldNum="0" hdr="0" ftr="0" dt="0"/>
  <p:txStyles>
    <p:titleStyle>
      <a:lvl1pPr algn="l" defTabSz="914400" rtl="0" eaLnBrk="1" latinLnBrk="0" hangingPunct="1">
        <a:lnSpc>
          <a:spcPct val="90000"/>
        </a:lnSpc>
        <a:spcBef>
          <a:spcPct val="0"/>
        </a:spcBef>
        <a:buNone/>
        <a:defRPr sz="4000" i="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30D12D2F-6D98-43D6-89B1-AE2D87CB308F}" type="datetimeFigureOut">
              <a:rPr lang="en-US" smtClean="0">
                <a:solidFill>
                  <a:prstClr val="black">
                    <a:tint val="75000"/>
                  </a:prstClr>
                </a:solidFill>
              </a:rPr>
              <a:pPr>
                <a:defRPr/>
              </a:pPr>
              <a:t>2/1/2023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CAA8918-3FF7-402A-A4CA-7E8CF859E99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1618667"/>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abos.org/wp-content/uploads/2021/07/Professional-Behavior-Assessment-Questions-Example.pdf" TargetMode="External"/><Relationship Id="rId2" Type="http://schemas.openxmlformats.org/officeDocument/2006/relationships/hyperlink" Target="https://www.abos.org/wp-content/uploads/2021/07/Surgical-Skills-Assessment-Questions-Example.pdf" TargetMode="External"/><Relationship Id="rId1" Type="http://schemas.openxmlformats.org/officeDocument/2006/relationships/slideLayout" Target="../slideLayouts/slideLayout5.xml"/><Relationship Id="rId4" Type="http://schemas.openxmlformats.org/officeDocument/2006/relationships/hyperlink" Target="http://www.abos.org/abos-ksb-facult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2291954"/>
            <a:ext cx="11582400" cy="1470025"/>
          </a:xfrm>
        </p:spPr>
        <p:txBody>
          <a:bodyPr/>
          <a:lstStyle/>
          <a:p>
            <a:pPr>
              <a:spcAft>
                <a:spcPts val="0"/>
              </a:spcAft>
            </a:pPr>
            <a:r>
              <a:rPr lang="en-US" altLang="ja-JP" sz="4800" b="1" dirty="0">
                <a:ln>
                  <a:solidFill>
                    <a:schemeClr val="tx1"/>
                  </a:solidFill>
                </a:ln>
                <a:solidFill>
                  <a:srgbClr val="E31836"/>
                </a:solidFill>
                <a:ea typeface="ＭＳ 明朝" pitchFamily="49" charset="-128"/>
              </a:rPr>
              <a:t>ABOS Knowledge, Skills, and </a:t>
            </a:r>
            <a:br>
              <a:rPr lang="en-US" altLang="ja-JP" sz="4800" b="1" dirty="0">
                <a:ln>
                  <a:solidFill>
                    <a:schemeClr val="tx1"/>
                  </a:solidFill>
                </a:ln>
                <a:solidFill>
                  <a:srgbClr val="E31836"/>
                </a:solidFill>
                <a:ea typeface="ＭＳ 明朝" pitchFamily="49" charset="-128"/>
              </a:rPr>
            </a:br>
            <a:r>
              <a:rPr lang="en-US" altLang="ja-JP" sz="4800" b="1" dirty="0">
                <a:ln>
                  <a:solidFill>
                    <a:schemeClr val="tx1"/>
                  </a:solidFill>
                </a:ln>
                <a:solidFill>
                  <a:srgbClr val="E31836"/>
                </a:solidFill>
                <a:ea typeface="ＭＳ 明朝" pitchFamily="49" charset="-128"/>
              </a:rPr>
              <a:t>Behavior Program</a:t>
            </a:r>
          </a:p>
        </p:txBody>
      </p:sp>
      <p:sp>
        <p:nvSpPr>
          <p:cNvPr id="3" name="Subtitle 2"/>
          <p:cNvSpPr>
            <a:spLocks noGrp="1"/>
          </p:cNvSpPr>
          <p:nvPr>
            <p:ph type="subTitle" idx="1"/>
          </p:nvPr>
        </p:nvSpPr>
        <p:spPr>
          <a:xfrm>
            <a:off x="609601" y="4052455"/>
            <a:ext cx="11582400" cy="762000"/>
          </a:xfrm>
        </p:spPr>
        <p:txBody>
          <a:bodyPr/>
          <a:lstStyle/>
          <a:p>
            <a:r>
              <a:rPr lang="en-US" dirty="0">
                <a:solidFill>
                  <a:schemeClr val="tx1"/>
                </a:solidFill>
                <a:latin typeface="Calibri" panose="020F0502020204030204" pitchFamily="34" charset="0"/>
              </a:rPr>
              <a:t>R. Frank Henn III, MD</a:t>
            </a:r>
          </a:p>
          <a:p>
            <a:r>
              <a:rPr lang="en-US" dirty="0">
                <a:solidFill>
                  <a:schemeClr val="tx1"/>
                </a:solidFill>
                <a:latin typeface="Calibri" panose="020F0502020204030204" pitchFamily="34" charset="0"/>
              </a:rPr>
              <a:t>Professor and Interim Chair </a:t>
            </a:r>
          </a:p>
          <a:p>
            <a:r>
              <a:rPr lang="en-US" dirty="0">
                <a:solidFill>
                  <a:schemeClr val="tx1"/>
                </a:solidFill>
                <a:latin typeface="Calibri" panose="020F0502020204030204" pitchFamily="34" charset="0"/>
              </a:rPr>
              <a:t>Residency Director, Chief of Sports Medicine</a:t>
            </a:r>
          </a:p>
          <a:p>
            <a:r>
              <a:rPr lang="en-US" dirty="0">
                <a:solidFill>
                  <a:schemeClr val="tx1"/>
                </a:solidFill>
                <a:latin typeface="Calibri" panose="020F0502020204030204" pitchFamily="34" charset="0"/>
              </a:rPr>
              <a:t>Department of </a:t>
            </a:r>
            <a:r>
              <a:rPr lang="en-US" dirty="0" err="1">
                <a:solidFill>
                  <a:schemeClr val="tx1"/>
                </a:solidFill>
                <a:latin typeface="Calibri" panose="020F0502020204030204" pitchFamily="34" charset="0"/>
              </a:rPr>
              <a:t>Orthopaedics</a:t>
            </a:r>
            <a:endParaRPr lang="en-US" dirty="0">
              <a:solidFill>
                <a:schemeClr val="tx1"/>
              </a:solidFill>
              <a:latin typeface="Calibri" panose="020F0502020204030204" pitchFamily="34"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Surgical Procedures for Assessment</a:t>
            </a:r>
          </a:p>
        </p:txBody>
      </p:sp>
      <p:pic>
        <p:nvPicPr>
          <p:cNvPr id="4" name="Content Placeholder 3">
            <a:extLst>
              <a:ext uri="{FF2B5EF4-FFF2-40B4-BE49-F238E27FC236}">
                <a16:creationId xmlns:a16="http://schemas.microsoft.com/office/drawing/2014/main" id="{899DFB74-49B2-4FF4-9C0B-A301D7D1A13D}"/>
              </a:ext>
            </a:extLst>
          </p:cNvPr>
          <p:cNvPicPr>
            <a:picLocks noGrp="1" noChangeAspect="1"/>
          </p:cNvPicPr>
          <p:nvPr>
            <p:ph idx="1"/>
          </p:nvPr>
        </p:nvPicPr>
        <p:blipFill>
          <a:blip r:embed="rId2"/>
          <a:stretch>
            <a:fillRect/>
          </a:stretch>
        </p:blipFill>
        <p:spPr>
          <a:xfrm>
            <a:off x="2268096" y="1119669"/>
            <a:ext cx="7660375" cy="5046937"/>
          </a:xfrm>
          <a:prstGeom prst="rect">
            <a:avLst/>
          </a:prstGeom>
        </p:spPr>
      </p:pic>
    </p:spTree>
    <p:extLst>
      <p:ext uri="{BB962C8B-B14F-4D97-AF65-F5344CB8AC3E}">
        <p14:creationId xmlns:p14="http://schemas.microsoft.com/office/powerpoint/2010/main" val="286150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normAutofit/>
          </a:bodyPr>
          <a:lstStyle/>
          <a:p>
            <a:r>
              <a:rPr lang="en-US" b="1" dirty="0"/>
              <a:t>5 Point Ottawa Surgical Competency Operating Room Evaluation (O-SCORE)</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41063" y="1511299"/>
            <a:ext cx="10912737" cy="4918075"/>
          </a:xfrm>
        </p:spPr>
        <p:txBody>
          <a:bodyPr>
            <a:normAutofit/>
          </a:bodyPr>
          <a:lstStyle/>
          <a:p>
            <a:pPr marL="514350" indent="-514350">
              <a:lnSpc>
                <a:spcPct val="100000"/>
              </a:lnSpc>
              <a:buFont typeface="+mj-lt"/>
              <a:buAutoNum type="arabicPeriod"/>
            </a:pPr>
            <a:r>
              <a:rPr lang="en-US" dirty="0"/>
              <a:t>“I had to do”—i.e., Requires complete hands-on guidance, did not do, or was not given the opportunity to do.</a:t>
            </a:r>
          </a:p>
          <a:p>
            <a:pPr marL="514350" indent="-514350">
              <a:lnSpc>
                <a:spcPct val="100000"/>
              </a:lnSpc>
              <a:buFont typeface="+mj-lt"/>
              <a:buAutoNum type="arabicPeriod"/>
            </a:pPr>
            <a:r>
              <a:rPr lang="en-US" dirty="0"/>
              <a:t>“I had to talk them through”—i.e., Able to perform tasks but requires constant direction. </a:t>
            </a:r>
          </a:p>
          <a:p>
            <a:pPr marL="514350" indent="-514350">
              <a:lnSpc>
                <a:spcPct val="100000"/>
              </a:lnSpc>
              <a:buFont typeface="+mj-lt"/>
              <a:buAutoNum type="arabicPeriod"/>
            </a:pPr>
            <a:r>
              <a:rPr lang="en-US" dirty="0"/>
              <a:t>“I had to prompt them from time to time”—i.e., Demonstrates some independence, but requires intermittent direction. </a:t>
            </a:r>
          </a:p>
          <a:p>
            <a:pPr marL="514350" indent="-514350">
              <a:lnSpc>
                <a:spcPct val="100000"/>
              </a:lnSpc>
              <a:buFont typeface="+mj-lt"/>
              <a:buAutoNum type="arabicPeriod"/>
            </a:pPr>
            <a:r>
              <a:rPr lang="en-US" dirty="0"/>
              <a:t>“I needed to be in the room just in case”—i.e., Independence but unaware of risks and still requires supervision for safe practice.</a:t>
            </a:r>
          </a:p>
          <a:p>
            <a:pPr marL="514350" indent="-514350">
              <a:lnSpc>
                <a:spcPct val="100000"/>
              </a:lnSpc>
              <a:buFont typeface="+mj-lt"/>
              <a:buAutoNum type="arabicPeriod"/>
            </a:pPr>
            <a:r>
              <a:rPr lang="en-US" dirty="0"/>
              <a:t> “I did not need to be there”—i.e., Complete independence, understands risks and performs safely, practice ready. </a:t>
            </a:r>
            <a:endParaRPr lang="en-US" sz="1800" dirty="0"/>
          </a:p>
          <a:p>
            <a:endParaRPr lang="en-US" dirty="0"/>
          </a:p>
        </p:txBody>
      </p:sp>
    </p:spTree>
    <p:extLst>
      <p:ext uri="{BB962C8B-B14F-4D97-AF65-F5344CB8AC3E}">
        <p14:creationId xmlns:p14="http://schemas.microsoft.com/office/powerpoint/2010/main" val="331970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normAutofit/>
          </a:bodyPr>
          <a:lstStyle/>
          <a:p>
            <a:r>
              <a:rPr lang="en-US" b="1" dirty="0"/>
              <a:t>Formative Evaluation Using O-Score for 8 Steps of Surgical Procedure</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60113" y="1692274"/>
            <a:ext cx="11465187" cy="4800601"/>
          </a:xfrm>
        </p:spPr>
        <p:txBody>
          <a:bodyPr>
            <a:normAutofit fontScale="62500" lnSpcReduction="20000"/>
          </a:bodyPr>
          <a:lstStyle/>
          <a:p>
            <a:pPr marL="514350" indent="-514350">
              <a:lnSpc>
                <a:spcPct val="120000"/>
              </a:lnSpc>
              <a:buFont typeface="+mj-lt"/>
              <a:buAutoNum type="arabicPeriod"/>
            </a:pPr>
            <a:r>
              <a:rPr lang="en-US" sz="2900" u="sng" dirty="0"/>
              <a:t>Pre-procedure plan</a:t>
            </a:r>
            <a:r>
              <a:rPr lang="en-US" sz="2900" dirty="0"/>
              <a:t>: Gathers/assesses required information to reach diagnosis and determine correct procedure required. </a:t>
            </a:r>
          </a:p>
          <a:p>
            <a:pPr marL="514350" indent="-514350">
              <a:lnSpc>
                <a:spcPct val="120000"/>
              </a:lnSpc>
              <a:buFont typeface="+mj-lt"/>
              <a:buAutoNum type="arabicPeriod"/>
            </a:pPr>
            <a:r>
              <a:rPr lang="en-US" sz="2900" u="sng" dirty="0"/>
              <a:t>Case preparation</a:t>
            </a:r>
            <a:r>
              <a:rPr lang="en-US" sz="2900" dirty="0"/>
              <a:t>:  Patient correctly prepared and positioned, describes approach and lists required instruments, prepared to deal with probable complications. </a:t>
            </a:r>
          </a:p>
          <a:p>
            <a:pPr marL="514350" indent="-514350">
              <a:lnSpc>
                <a:spcPct val="120000"/>
              </a:lnSpc>
              <a:buFont typeface="+mj-lt"/>
              <a:buAutoNum type="arabicPeriod"/>
            </a:pPr>
            <a:r>
              <a:rPr lang="en-US" sz="2900" u="sng" dirty="0"/>
              <a:t>Knowledge of specific procedural steps</a:t>
            </a:r>
            <a:r>
              <a:rPr lang="en-US" sz="2900" dirty="0"/>
              <a:t>: Can sequence steps of procedure, articulates potential risks, and means to avoid/overcome them. </a:t>
            </a:r>
          </a:p>
          <a:p>
            <a:pPr marL="514350" indent="-514350">
              <a:lnSpc>
                <a:spcPct val="120000"/>
              </a:lnSpc>
              <a:buFont typeface="+mj-lt"/>
              <a:buAutoNum type="arabicPeriod"/>
            </a:pPr>
            <a:r>
              <a:rPr lang="en-US" sz="2900" u="sng" dirty="0"/>
              <a:t>Technical performance</a:t>
            </a:r>
            <a:r>
              <a:rPr lang="en-US" sz="2900" dirty="0"/>
              <a:t>: Efficiently performs steps, avoiding pitfalls and respecting soft tissues. </a:t>
            </a:r>
          </a:p>
          <a:p>
            <a:pPr marL="514350" indent="-514350">
              <a:lnSpc>
                <a:spcPct val="120000"/>
              </a:lnSpc>
              <a:buFont typeface="+mj-lt"/>
              <a:buAutoNum type="arabicPeriod"/>
            </a:pPr>
            <a:r>
              <a:rPr lang="en-US" sz="2900" u="sng" dirty="0"/>
              <a:t>Visuospatial skills</a:t>
            </a:r>
            <a:r>
              <a:rPr lang="en-US" sz="2900" dirty="0"/>
              <a:t>:  3D spatial orientation and able to position instruments/hardware where intended. </a:t>
            </a:r>
          </a:p>
          <a:p>
            <a:pPr marL="514350" indent="-514350">
              <a:lnSpc>
                <a:spcPct val="120000"/>
              </a:lnSpc>
              <a:buFont typeface="+mj-lt"/>
              <a:buAutoNum type="arabicPeriod"/>
            </a:pPr>
            <a:r>
              <a:rPr lang="en-US" sz="2900" u="sng" dirty="0"/>
              <a:t>Post-procedure plan</a:t>
            </a:r>
            <a:r>
              <a:rPr lang="en-US" sz="2900" dirty="0"/>
              <a:t>:  Appropriate complete post procedure plan.  </a:t>
            </a:r>
          </a:p>
          <a:p>
            <a:pPr marL="514350" indent="-514350">
              <a:lnSpc>
                <a:spcPct val="120000"/>
              </a:lnSpc>
              <a:buFont typeface="+mj-lt"/>
              <a:buAutoNum type="arabicPeriod"/>
            </a:pPr>
            <a:r>
              <a:rPr lang="en-US" sz="2900" u="sng" dirty="0"/>
              <a:t>Efficiency and flow</a:t>
            </a:r>
            <a:r>
              <a:rPr lang="en-US" sz="2900" dirty="0"/>
              <a:t>: Obvious planned course of procedure with economy of movement and flow. </a:t>
            </a:r>
          </a:p>
          <a:p>
            <a:pPr marL="514350" indent="-514350">
              <a:lnSpc>
                <a:spcPct val="120000"/>
              </a:lnSpc>
              <a:buFont typeface="+mj-lt"/>
              <a:buAutoNum type="arabicPeriod"/>
            </a:pPr>
            <a:r>
              <a:rPr lang="en-US" sz="2900" u="sng" dirty="0"/>
              <a:t>Communication</a:t>
            </a:r>
            <a:r>
              <a:rPr lang="en-US" sz="2900" dirty="0"/>
              <a:t>: Professional and effective communication/utilization of staff. </a:t>
            </a:r>
          </a:p>
          <a:p>
            <a:pPr marL="514350" indent="-514350">
              <a:lnSpc>
                <a:spcPct val="120000"/>
              </a:lnSpc>
              <a:buFont typeface="+mj-lt"/>
              <a:buAutoNum type="arabicPeriod"/>
            </a:pPr>
            <a:endParaRPr lang="en-US" sz="1300" dirty="0"/>
          </a:p>
          <a:p>
            <a:pPr marL="0" indent="0">
              <a:lnSpc>
                <a:spcPct val="120000"/>
              </a:lnSpc>
              <a:buNone/>
            </a:pPr>
            <a:r>
              <a:rPr lang="en-US" sz="2900" dirty="0"/>
              <a:t>Resident is able to safely perform this procedure independently (circle) Y N   </a:t>
            </a:r>
          </a:p>
          <a:p>
            <a:pPr marL="0" indent="0">
              <a:buNone/>
            </a:pPr>
            <a:endParaRPr lang="en-US" dirty="0"/>
          </a:p>
        </p:txBody>
      </p:sp>
    </p:spTree>
    <p:extLst>
      <p:ext uri="{BB962C8B-B14F-4D97-AF65-F5344CB8AC3E}">
        <p14:creationId xmlns:p14="http://schemas.microsoft.com/office/powerpoint/2010/main" val="98842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Surgical Skills Assessment </a:t>
            </a:r>
          </a:p>
        </p:txBody>
      </p:sp>
      <p:pic>
        <p:nvPicPr>
          <p:cNvPr id="4" name="Content Placeholder 7">
            <a:extLst>
              <a:ext uri="{FF2B5EF4-FFF2-40B4-BE49-F238E27FC236}">
                <a16:creationId xmlns:a16="http://schemas.microsoft.com/office/drawing/2014/main" id="{B34413F9-701A-49FA-A401-2B98EC8B2907}"/>
              </a:ext>
            </a:extLst>
          </p:cNvPr>
          <p:cNvPicPr>
            <a:picLocks noGrp="1" noChangeAspect="1"/>
          </p:cNvPicPr>
          <p:nvPr>
            <p:ph idx="1"/>
          </p:nvPr>
        </p:nvPicPr>
        <p:blipFill>
          <a:blip r:embed="rId2"/>
          <a:srcRect/>
          <a:stretch/>
        </p:blipFill>
        <p:spPr>
          <a:xfrm>
            <a:off x="735806" y="1622557"/>
            <a:ext cx="10720387" cy="37897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1531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normAutofit/>
          </a:bodyPr>
          <a:lstStyle/>
          <a:p>
            <a:r>
              <a:rPr lang="en-US" b="1" dirty="0"/>
              <a:t>5 Point Summative P-Tool (Procedure Assessment Tool)</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78584" y="1633829"/>
            <a:ext cx="11313366" cy="4906670"/>
          </a:xfrm>
        </p:spPr>
        <p:txBody>
          <a:bodyPr>
            <a:normAutofit fontScale="55000" lnSpcReduction="20000"/>
          </a:bodyPr>
          <a:lstStyle/>
          <a:p>
            <a:pPr marL="0" indent="0">
              <a:buNone/>
            </a:pPr>
            <a:r>
              <a:rPr lang="en-US" sz="3300" b="1" dirty="0"/>
              <a:t>-Comments Field: Feedback to residents including targeted areas for improvement:</a:t>
            </a:r>
          </a:p>
          <a:p>
            <a:pPr marL="0" indent="0">
              <a:buNone/>
            </a:pPr>
            <a:endParaRPr lang="en-US" sz="1300" u="sng" dirty="0"/>
          </a:p>
          <a:p>
            <a:pPr marL="514350" indent="-514350">
              <a:lnSpc>
                <a:spcPct val="120000"/>
              </a:lnSpc>
              <a:buFont typeface="+mj-lt"/>
              <a:buAutoNum type="arabicPeriod"/>
            </a:pPr>
            <a:r>
              <a:rPr lang="en-US" sz="2900" u="sng" dirty="0"/>
              <a:t>Novice</a:t>
            </a:r>
            <a:r>
              <a:rPr lang="en-US" sz="2900" dirty="0"/>
              <a:t>: Attending surgeon provides maximum assistance, Demonstrates knowledge of anatomy, Demonstrates basic operative skills (</a:t>
            </a:r>
            <a:r>
              <a:rPr lang="en-US" sz="2900" dirty="0" err="1"/>
              <a:t>eg.</a:t>
            </a:r>
            <a:r>
              <a:rPr lang="en-US" sz="2900" dirty="0"/>
              <a:t> incision, excision, wound closure), Positions patient, First assists and observes. </a:t>
            </a:r>
          </a:p>
          <a:p>
            <a:pPr marL="514350" indent="-514350">
              <a:lnSpc>
                <a:spcPct val="120000"/>
              </a:lnSpc>
              <a:buFont typeface="+mj-lt"/>
              <a:buAutoNum type="arabicPeriod"/>
            </a:pPr>
            <a:r>
              <a:rPr lang="en-US" sz="2900" u="sng" dirty="0"/>
              <a:t>Advanced Beginner</a:t>
            </a:r>
            <a:r>
              <a:rPr lang="en-US" sz="2900" dirty="0"/>
              <a:t>: Attending surgeon provides significant assistance and direction, Performs approach with minimal assistance, Identify anatomical landmarks, Identifies most of the critical steps, Demonstrates the component technical skills,  Demonstrates an increasing ability to perform different key parts of the operation with attending assistance, Demonstrates room set up and equipment management. </a:t>
            </a:r>
          </a:p>
          <a:p>
            <a:pPr marL="514350" indent="-514350">
              <a:lnSpc>
                <a:spcPct val="120000"/>
              </a:lnSpc>
              <a:buFont typeface="+mj-lt"/>
              <a:buAutoNum type="arabicPeriod"/>
            </a:pPr>
            <a:r>
              <a:rPr lang="en-US" sz="2900" u="sng" dirty="0"/>
              <a:t>High Intermediate</a:t>
            </a:r>
            <a:r>
              <a:rPr lang="en-US" sz="2900" dirty="0"/>
              <a:t>: Attending provides modest assistance and direction, Capable of performing the approach, Familiar with anatomic landmarks, Identifies and is capable of performing almost all of the critical steps, Demonstrates advanced skills, Attending assistance required for the most challenging portions of the procedure. </a:t>
            </a:r>
          </a:p>
          <a:p>
            <a:pPr marL="514350" indent="-514350">
              <a:lnSpc>
                <a:spcPct val="120000"/>
              </a:lnSpc>
              <a:buFont typeface="+mj-lt"/>
              <a:buAutoNum type="arabicPeriod"/>
            </a:pPr>
            <a:r>
              <a:rPr lang="en-US" sz="2900" u="sng" dirty="0"/>
              <a:t>Supervision Only Competent </a:t>
            </a:r>
            <a:r>
              <a:rPr lang="en-US" sz="2900" dirty="0"/>
              <a:t>(functions as expected of a program graduate): Attending Surgeon not required to provide active assistance. Knows steps and transitions easily, Able to direct and assist a more junior resident, Aware of environment and can manage patient safety and coordinate the operative team. Capable of performing the procedure in practice independently.</a:t>
            </a:r>
          </a:p>
          <a:p>
            <a:pPr marL="514350" indent="-514350">
              <a:lnSpc>
                <a:spcPct val="120000"/>
              </a:lnSpc>
              <a:buFont typeface="+mj-lt"/>
              <a:buAutoNum type="arabicPeriod"/>
            </a:pPr>
            <a:r>
              <a:rPr lang="en-US" sz="2900" u="sng" dirty="0"/>
              <a:t>Advanced Expertise-Proficient</a:t>
            </a:r>
            <a:r>
              <a:rPr lang="en-US" sz="2900" dirty="0"/>
              <a:t>: Performance matches that of advanced surgeon, Capable of performing.</a:t>
            </a:r>
          </a:p>
        </p:txBody>
      </p:sp>
    </p:spTree>
    <p:extLst>
      <p:ext uri="{BB962C8B-B14F-4D97-AF65-F5344CB8AC3E}">
        <p14:creationId xmlns:p14="http://schemas.microsoft.com/office/powerpoint/2010/main" val="318648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Professional Behavior Assessment</a:t>
            </a:r>
          </a:p>
        </p:txBody>
      </p:sp>
      <p:sp>
        <p:nvSpPr>
          <p:cNvPr id="4" name="Content Placeholder 3">
            <a:extLst>
              <a:ext uri="{FF2B5EF4-FFF2-40B4-BE49-F238E27FC236}">
                <a16:creationId xmlns:a16="http://schemas.microsoft.com/office/drawing/2014/main" id="{05981C0D-8601-4E0D-A093-B8DB49C708AA}"/>
              </a:ext>
            </a:extLst>
          </p:cNvPr>
          <p:cNvSpPr>
            <a:spLocks noGrp="1"/>
          </p:cNvSpPr>
          <p:nvPr>
            <p:ph idx="1"/>
          </p:nvPr>
        </p:nvSpPr>
        <p:spPr>
          <a:xfrm>
            <a:off x="441063" y="1400175"/>
            <a:ext cx="10912737" cy="4776788"/>
          </a:xfrm>
        </p:spPr>
        <p:txBody>
          <a:bodyPr>
            <a:normAutofit lnSpcReduction="10000"/>
          </a:bodyPr>
          <a:lstStyle/>
          <a:p>
            <a:pPr marL="0" indent="0">
              <a:buNone/>
            </a:pPr>
            <a:r>
              <a:rPr lang="en-US" b="1" dirty="0"/>
              <a:t>5 Main Domains of Assessment</a:t>
            </a:r>
          </a:p>
          <a:p>
            <a:pPr marL="0" indent="0">
              <a:buNone/>
            </a:pPr>
            <a:endParaRPr lang="en-US" dirty="0"/>
          </a:p>
          <a:p>
            <a:pPr marL="457189" indent="-457189">
              <a:lnSpc>
                <a:spcPct val="100000"/>
              </a:lnSpc>
              <a:buFont typeface="+mj-lt"/>
              <a:buAutoNum type="arabicPeriod"/>
            </a:pPr>
            <a:r>
              <a:rPr lang="en-US" dirty="0"/>
              <a:t>Adherence to ethical principles.</a:t>
            </a:r>
          </a:p>
          <a:p>
            <a:pPr marL="457189" indent="-457189">
              <a:lnSpc>
                <a:spcPct val="100000"/>
              </a:lnSpc>
              <a:buFont typeface="+mj-lt"/>
              <a:buAutoNum type="arabicPeriod"/>
            </a:pPr>
            <a:r>
              <a:rPr lang="en-US" dirty="0"/>
              <a:t>Effective interaction with patients and with people who are important to those patients.</a:t>
            </a:r>
          </a:p>
          <a:p>
            <a:pPr marL="457189" indent="-457189">
              <a:lnSpc>
                <a:spcPct val="100000"/>
              </a:lnSpc>
              <a:buFont typeface="+mj-lt"/>
              <a:buAutoNum type="arabicPeriod"/>
            </a:pPr>
            <a:r>
              <a:rPr lang="en-US" dirty="0"/>
              <a:t>Effective interactions with other people working within the health system.</a:t>
            </a:r>
          </a:p>
          <a:p>
            <a:pPr marL="457189" indent="-457189">
              <a:lnSpc>
                <a:spcPct val="100000"/>
              </a:lnSpc>
              <a:buFont typeface="+mj-lt"/>
              <a:buAutoNum type="arabicPeriod"/>
            </a:pPr>
            <a:r>
              <a:rPr lang="en-US" dirty="0"/>
              <a:t>Reliability.</a:t>
            </a:r>
          </a:p>
          <a:p>
            <a:pPr marL="457189" indent="-457189">
              <a:lnSpc>
                <a:spcPct val="100000"/>
              </a:lnSpc>
              <a:buFont typeface="+mj-lt"/>
              <a:buAutoNum type="arabicPeriod"/>
            </a:pPr>
            <a:r>
              <a:rPr lang="en-US" dirty="0"/>
              <a:t>Commitment to autonomous maintenance and continuous improvement of competence in self, others, systems.</a:t>
            </a:r>
          </a:p>
          <a:p>
            <a:endParaRPr lang="en-US" dirty="0"/>
          </a:p>
        </p:txBody>
      </p:sp>
    </p:spTree>
    <p:extLst>
      <p:ext uri="{BB962C8B-B14F-4D97-AF65-F5344CB8AC3E}">
        <p14:creationId xmlns:p14="http://schemas.microsoft.com/office/powerpoint/2010/main" val="117560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Professional Behavior Assessment</a:t>
            </a:r>
          </a:p>
        </p:txBody>
      </p:sp>
      <p:pic>
        <p:nvPicPr>
          <p:cNvPr id="6" name="Content Placeholder 6">
            <a:extLst>
              <a:ext uri="{FF2B5EF4-FFF2-40B4-BE49-F238E27FC236}">
                <a16:creationId xmlns:a16="http://schemas.microsoft.com/office/drawing/2014/main" id="{1259F1DA-6B74-4314-BD8E-EA195A5B9FAB}"/>
              </a:ext>
            </a:extLst>
          </p:cNvPr>
          <p:cNvPicPr>
            <a:picLocks noGrp="1" noChangeAspect="1"/>
          </p:cNvPicPr>
          <p:nvPr>
            <p:ph idx="1"/>
          </p:nvPr>
        </p:nvPicPr>
        <p:blipFill>
          <a:blip r:embed="rId2"/>
          <a:srcRect/>
          <a:stretch/>
        </p:blipFill>
        <p:spPr>
          <a:xfrm>
            <a:off x="1458913" y="1381125"/>
            <a:ext cx="9287092" cy="43991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00026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a:xfrm>
            <a:off x="441063" y="463071"/>
            <a:ext cx="10912737" cy="1325563"/>
          </a:xfrm>
        </p:spPr>
        <p:txBody>
          <a:bodyPr/>
          <a:lstStyle/>
          <a:p>
            <a:r>
              <a:rPr lang="en-US" b="1" dirty="0"/>
              <a:t>Feedback to Resident</a:t>
            </a:r>
          </a:p>
        </p:txBody>
      </p:sp>
      <p:sp>
        <p:nvSpPr>
          <p:cNvPr id="8" name="TextBox 7">
            <a:extLst>
              <a:ext uri="{FF2B5EF4-FFF2-40B4-BE49-F238E27FC236}">
                <a16:creationId xmlns:a16="http://schemas.microsoft.com/office/drawing/2014/main" id="{BBEDBE31-D0F8-434A-B6C5-1EADD6D388E0}"/>
              </a:ext>
            </a:extLst>
          </p:cNvPr>
          <p:cNvSpPr txBox="1"/>
          <p:nvPr/>
        </p:nvSpPr>
        <p:spPr>
          <a:xfrm>
            <a:off x="1032093" y="2460737"/>
            <a:ext cx="7015143" cy="646331"/>
          </a:xfrm>
          <a:prstGeom prst="rect">
            <a:avLst/>
          </a:prstGeom>
          <a:noFill/>
          <a:ln cmpd="thinThick">
            <a:solidFill>
              <a:schemeClr val="accent1">
                <a:shade val="50000"/>
              </a:schemeClr>
            </a:solidFill>
          </a:ln>
        </p:spPr>
        <p:txBody>
          <a:bodyPr wrap="square">
            <a:spAutoFit/>
          </a:bodyPr>
          <a:lstStyle/>
          <a:p>
            <a:r>
              <a:rPr lang="en-US" dirty="0"/>
              <a:t>Once submitted, the resident receives a text/email that the skills assessment has been completed with a link to view it.</a:t>
            </a:r>
          </a:p>
        </p:txBody>
      </p:sp>
      <p:sp>
        <p:nvSpPr>
          <p:cNvPr id="9" name="TextBox 8">
            <a:extLst>
              <a:ext uri="{FF2B5EF4-FFF2-40B4-BE49-F238E27FC236}">
                <a16:creationId xmlns:a16="http://schemas.microsoft.com/office/drawing/2014/main" id="{9239CC64-18D7-454E-9B3F-E57233562F82}"/>
              </a:ext>
            </a:extLst>
          </p:cNvPr>
          <p:cNvSpPr txBox="1"/>
          <p:nvPr/>
        </p:nvSpPr>
        <p:spPr>
          <a:xfrm>
            <a:off x="1032093" y="3531715"/>
            <a:ext cx="7015143" cy="646331"/>
          </a:xfrm>
          <a:prstGeom prst="rect">
            <a:avLst/>
          </a:prstGeom>
          <a:noFill/>
          <a:ln cmpd="thinThick">
            <a:solidFill>
              <a:schemeClr val="accent1">
                <a:shade val="50000"/>
              </a:schemeClr>
            </a:solidFill>
          </a:ln>
        </p:spPr>
        <p:txBody>
          <a:bodyPr wrap="square">
            <a:spAutoFit/>
          </a:bodyPr>
          <a:lstStyle/>
          <a:p>
            <a:r>
              <a:rPr lang="en-US" sz="1800" dirty="0">
                <a:effectLst/>
                <a:ea typeface="Calibri" panose="020F0502020204030204" pitchFamily="34" charset="0"/>
                <a:cs typeface="Times New Roman" panose="02020603050405020304" pitchFamily="18" charset="0"/>
              </a:rPr>
              <a:t>Behavior assessments will be distributed by Program Director once a year to ensure anonymity of the evaluator. </a:t>
            </a:r>
            <a:endParaRPr lang="en-US" dirty="0"/>
          </a:p>
        </p:txBody>
      </p:sp>
      <p:sp>
        <p:nvSpPr>
          <p:cNvPr id="10" name="TextBox 9">
            <a:extLst>
              <a:ext uri="{FF2B5EF4-FFF2-40B4-BE49-F238E27FC236}">
                <a16:creationId xmlns:a16="http://schemas.microsoft.com/office/drawing/2014/main" id="{BB0E4388-C2B8-4926-8DAD-19AC0A5AD5C3}"/>
              </a:ext>
            </a:extLst>
          </p:cNvPr>
          <p:cNvSpPr txBox="1"/>
          <p:nvPr/>
        </p:nvSpPr>
        <p:spPr>
          <a:xfrm>
            <a:off x="1952717" y="4471276"/>
            <a:ext cx="6094520" cy="923330"/>
          </a:xfrm>
          <a:prstGeom prst="rect">
            <a:avLst/>
          </a:prstGeom>
          <a:noFill/>
          <a:ln cmpd="thinThick">
            <a:solidFill>
              <a:schemeClr val="accent1">
                <a:shade val="50000"/>
              </a:schemeClr>
            </a:solidFill>
          </a:ln>
        </p:spPr>
        <p:txBody>
          <a:bodyPr wrap="square">
            <a:spAutoFit/>
          </a:bodyPr>
          <a:lstStyle/>
          <a:p>
            <a:r>
              <a:rPr lang="en-US" dirty="0">
                <a:cs typeface="Times New Roman" panose="02020603050405020304" pitchFamily="18" charset="0"/>
              </a:rPr>
              <a:t>Professional Behavior Scores below a certain threshold will be flagged and should be addressed at the Program Director’s discretion. </a:t>
            </a:r>
            <a:endParaRPr lang="en-US" dirty="0"/>
          </a:p>
        </p:txBody>
      </p:sp>
      <p:sp>
        <p:nvSpPr>
          <p:cNvPr id="11" name="TextBox 10">
            <a:extLst>
              <a:ext uri="{FF2B5EF4-FFF2-40B4-BE49-F238E27FC236}">
                <a16:creationId xmlns:a16="http://schemas.microsoft.com/office/drawing/2014/main" id="{3502DC25-3424-4680-AA01-3FCE4F2B0994}"/>
              </a:ext>
            </a:extLst>
          </p:cNvPr>
          <p:cNvSpPr txBox="1"/>
          <p:nvPr/>
        </p:nvSpPr>
        <p:spPr>
          <a:xfrm>
            <a:off x="1032093" y="1471791"/>
            <a:ext cx="7015144" cy="646331"/>
          </a:xfrm>
          <a:prstGeom prst="rect">
            <a:avLst/>
          </a:prstGeom>
          <a:noFill/>
          <a:ln cmpd="thinThick">
            <a:solidFill>
              <a:schemeClr val="accent1">
                <a:shade val="50000"/>
              </a:schemeClr>
            </a:solidFill>
          </a:ln>
        </p:spPr>
        <p:txBody>
          <a:bodyPr wrap="square">
            <a:spAutoFit/>
          </a:bodyPr>
          <a:lstStyle/>
          <a:p>
            <a:pPr>
              <a:lnSpc>
                <a:spcPct val="100000"/>
              </a:lnSpc>
            </a:pPr>
            <a:r>
              <a:rPr lang="en-US" dirty="0"/>
              <a:t>If a faculty does not complete a requested assessment, a reminder is automatically sent 24-48 hours and then again at 48-72 hours. </a:t>
            </a:r>
          </a:p>
        </p:txBody>
      </p:sp>
    </p:spTree>
    <p:extLst>
      <p:ext uri="{BB962C8B-B14F-4D97-AF65-F5344CB8AC3E}">
        <p14:creationId xmlns:p14="http://schemas.microsoft.com/office/powerpoint/2010/main" val="1054721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F4CE-6D61-4A8E-BD2B-DAA3BAAB9939}"/>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3021E6FC-3582-4B8B-B4A2-0A00B5644A60}"/>
              </a:ext>
            </a:extLst>
          </p:cNvPr>
          <p:cNvSpPr>
            <a:spLocks noGrp="1"/>
          </p:cNvSpPr>
          <p:nvPr>
            <p:ph idx="1"/>
          </p:nvPr>
        </p:nvSpPr>
        <p:spPr/>
        <p:txBody>
          <a:bodyPr/>
          <a:lstStyle/>
          <a:p>
            <a:r>
              <a:rPr lang="en-US" dirty="0">
                <a:hlinkClick r:id="rId2"/>
              </a:rPr>
              <a:t>Click To View Surgical Skills Assessment Questions</a:t>
            </a:r>
            <a:endParaRPr lang="en-US" dirty="0"/>
          </a:p>
          <a:p>
            <a:r>
              <a:rPr lang="en-US" dirty="0">
                <a:hlinkClick r:id="rId3"/>
              </a:rPr>
              <a:t>Click To View Professional Behavior Assessment Questions</a:t>
            </a:r>
            <a:endParaRPr lang="en-US" dirty="0"/>
          </a:p>
          <a:p>
            <a:endParaRPr lang="en-US" dirty="0"/>
          </a:p>
          <a:p>
            <a:r>
              <a:rPr lang="en-US" dirty="0"/>
              <a:t>Please visit our ABOS KSB-Faculty page for additional tools and resources: </a:t>
            </a:r>
            <a:r>
              <a:rPr lang="en-US" i="1" dirty="0">
                <a:hlinkClick r:id="rId4"/>
              </a:rPr>
              <a:t>www.abos.org/abos-ksb-faculty</a:t>
            </a:r>
            <a:endParaRPr lang="en-US" i="1" dirty="0"/>
          </a:p>
          <a:p>
            <a:pPr marL="0" indent="0">
              <a:buNone/>
            </a:pPr>
            <a:endParaRPr lang="en-US" i="1" dirty="0"/>
          </a:p>
        </p:txBody>
      </p:sp>
    </p:spTree>
    <p:extLst>
      <p:ext uri="{BB962C8B-B14F-4D97-AF65-F5344CB8AC3E}">
        <p14:creationId xmlns:p14="http://schemas.microsoft.com/office/powerpoint/2010/main" val="3084005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D263B-B8DF-7F4A-B677-685197560F2A}"/>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90413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Background</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69638" y="1349375"/>
            <a:ext cx="10912737" cy="4351338"/>
          </a:xfrm>
        </p:spPr>
        <p:txBody>
          <a:bodyPr/>
          <a:lstStyle/>
          <a:p>
            <a:pPr>
              <a:lnSpc>
                <a:spcPct val="100000"/>
              </a:lnSpc>
            </a:pPr>
            <a:r>
              <a:rPr lang="en-US" dirty="0"/>
              <a:t>Surgical Education Shift </a:t>
            </a:r>
          </a:p>
          <a:p>
            <a:pPr lvl="1">
              <a:lnSpc>
                <a:spcPct val="100000"/>
              </a:lnSpc>
            </a:pPr>
            <a:r>
              <a:rPr lang="en-US" dirty="0"/>
              <a:t>Time-Based                      Competency-Based</a:t>
            </a:r>
          </a:p>
          <a:p>
            <a:pPr>
              <a:lnSpc>
                <a:spcPct val="100000"/>
              </a:lnSpc>
            </a:pPr>
            <a:r>
              <a:rPr lang="en-US" dirty="0"/>
              <a:t>Deficiencies exists in:</a:t>
            </a:r>
          </a:p>
          <a:p>
            <a:pPr lvl="1">
              <a:lnSpc>
                <a:spcPct val="100000"/>
              </a:lnSpc>
            </a:pPr>
            <a:r>
              <a:rPr lang="en-US" dirty="0"/>
              <a:t>Documenting, following, and measuring competence.</a:t>
            </a:r>
          </a:p>
          <a:p>
            <a:pPr marL="457200" lvl="1" indent="0">
              <a:lnSpc>
                <a:spcPct val="100000"/>
              </a:lnSpc>
              <a:buNone/>
            </a:pPr>
            <a:endParaRPr lang="en-US" dirty="0"/>
          </a:p>
          <a:p>
            <a:pPr>
              <a:lnSpc>
                <a:spcPct val="100000"/>
              </a:lnSpc>
            </a:pPr>
            <a:r>
              <a:rPr lang="en-US" sz="2400" dirty="0"/>
              <a:t>The ABOS, representing the public interest, is providing a tool for greater documentation of surgical skills competence and professional behavior.</a:t>
            </a:r>
          </a:p>
          <a:p>
            <a:endParaRPr lang="en-US" dirty="0"/>
          </a:p>
        </p:txBody>
      </p:sp>
      <p:sp>
        <p:nvSpPr>
          <p:cNvPr id="4" name="Arrow: Right 3">
            <a:extLst>
              <a:ext uri="{FF2B5EF4-FFF2-40B4-BE49-F238E27FC236}">
                <a16:creationId xmlns:a16="http://schemas.microsoft.com/office/drawing/2014/main" id="{9CDAD20B-3ED5-4695-A505-1E52224D1B08}"/>
              </a:ext>
            </a:extLst>
          </p:cNvPr>
          <p:cNvSpPr/>
          <p:nvPr/>
        </p:nvSpPr>
        <p:spPr>
          <a:xfrm>
            <a:off x="2940254" y="1982714"/>
            <a:ext cx="1413838" cy="154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04630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ABOS KSB Program</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79163" y="1349374"/>
            <a:ext cx="10912737" cy="4918075"/>
          </a:xfrm>
        </p:spPr>
        <p:txBody>
          <a:bodyPr>
            <a:normAutofit/>
          </a:bodyPr>
          <a:lstStyle/>
          <a:p>
            <a:pPr>
              <a:lnSpc>
                <a:spcPct val="100000"/>
              </a:lnSpc>
            </a:pPr>
            <a:r>
              <a:rPr lang="en-US" b="1" i="1" dirty="0"/>
              <a:t>K</a:t>
            </a:r>
            <a:r>
              <a:rPr lang="en-US" i="1" dirty="0"/>
              <a:t>nowledge</a:t>
            </a:r>
          </a:p>
          <a:p>
            <a:pPr lvl="1">
              <a:lnSpc>
                <a:spcPct val="100000"/>
              </a:lnSpc>
            </a:pPr>
            <a:r>
              <a:rPr lang="en-US" dirty="0"/>
              <a:t>Measured by the Orthopaedic In-Training Examination.</a:t>
            </a:r>
          </a:p>
          <a:p>
            <a:pPr lvl="2">
              <a:lnSpc>
                <a:spcPct val="100000"/>
              </a:lnSpc>
            </a:pPr>
            <a:r>
              <a:rPr lang="en-US" dirty="0"/>
              <a:t>Now linked to ABOS Part I</a:t>
            </a:r>
          </a:p>
          <a:p>
            <a:pPr>
              <a:lnSpc>
                <a:spcPct val="100000"/>
              </a:lnSpc>
            </a:pPr>
            <a:r>
              <a:rPr lang="en-US" i="1" dirty="0"/>
              <a:t>Surgical </a:t>
            </a:r>
            <a:r>
              <a:rPr lang="en-US" b="1" i="1" dirty="0"/>
              <a:t>S</a:t>
            </a:r>
            <a:r>
              <a:rPr lang="en-US" i="1" dirty="0"/>
              <a:t>kills</a:t>
            </a:r>
          </a:p>
          <a:p>
            <a:pPr lvl="1">
              <a:lnSpc>
                <a:spcPct val="100000"/>
              </a:lnSpc>
            </a:pPr>
            <a:r>
              <a:rPr lang="en-US" dirty="0"/>
              <a:t>Measured by O-P Surgical Skills Assessment. </a:t>
            </a:r>
          </a:p>
          <a:p>
            <a:pPr lvl="2">
              <a:lnSpc>
                <a:spcPct val="100000"/>
              </a:lnSpc>
            </a:pPr>
            <a:r>
              <a:rPr lang="en-US" dirty="0"/>
              <a:t>35 Tier 1 Core Orthopaedic Procedures &amp; 53 Tier 2 Exposure Orthopaedic Procedures</a:t>
            </a:r>
          </a:p>
          <a:p>
            <a:pPr>
              <a:lnSpc>
                <a:spcPct val="100000"/>
              </a:lnSpc>
            </a:pPr>
            <a:r>
              <a:rPr lang="en-US" i="1" dirty="0"/>
              <a:t>Professional </a:t>
            </a:r>
            <a:r>
              <a:rPr lang="en-US" b="1" i="1" dirty="0"/>
              <a:t>B</a:t>
            </a:r>
            <a:r>
              <a:rPr lang="en-US" i="1" dirty="0"/>
              <a:t>ehavior</a:t>
            </a:r>
          </a:p>
          <a:p>
            <a:pPr lvl="1">
              <a:lnSpc>
                <a:spcPct val="100000"/>
              </a:lnSpc>
            </a:pPr>
            <a:r>
              <a:rPr lang="en-US" dirty="0"/>
              <a:t>Measured by ABOS Behavior Tool (ABOSBT) through assessment requests of attendings and other healthcare professionals.</a:t>
            </a:r>
          </a:p>
          <a:p>
            <a:pPr lvl="2">
              <a:lnSpc>
                <a:spcPct val="100000"/>
              </a:lnSpc>
            </a:pPr>
            <a:r>
              <a:rPr lang="en-US" dirty="0"/>
              <a:t>5 Domains - ethics, communication, interaction, reliability, and self-assessment</a:t>
            </a:r>
          </a:p>
        </p:txBody>
      </p:sp>
    </p:spTree>
    <p:extLst>
      <p:ext uri="{BB962C8B-B14F-4D97-AF65-F5344CB8AC3E}">
        <p14:creationId xmlns:p14="http://schemas.microsoft.com/office/powerpoint/2010/main" val="68387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How It Works</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59533" y="1386045"/>
            <a:ext cx="10720163" cy="5262405"/>
          </a:xfrm>
        </p:spPr>
        <p:txBody>
          <a:bodyPr/>
          <a:lstStyle/>
          <a:p>
            <a:pPr>
              <a:lnSpc>
                <a:spcPct val="100000"/>
              </a:lnSpc>
            </a:pPr>
            <a:r>
              <a:rPr lang="en-US" u="sng" dirty="0"/>
              <a:t>Residents</a:t>
            </a:r>
            <a:r>
              <a:rPr lang="en-US" dirty="0"/>
              <a:t> are responsible for requesting assessments on surgical skills and professional behavior.   </a:t>
            </a:r>
          </a:p>
          <a:p>
            <a:pPr>
              <a:lnSpc>
                <a:spcPct val="100000"/>
              </a:lnSpc>
            </a:pPr>
            <a:r>
              <a:rPr lang="en-US" u="sng" dirty="0"/>
              <a:t>Faculty</a:t>
            </a:r>
            <a:r>
              <a:rPr lang="en-US" dirty="0"/>
              <a:t> are responsible for completing the assessments.  </a:t>
            </a:r>
          </a:p>
          <a:p>
            <a:pPr marL="0" indent="0">
              <a:lnSpc>
                <a:spcPct val="100000"/>
              </a:lnSpc>
              <a:buNone/>
            </a:pPr>
            <a:endParaRPr lang="en-US" dirty="0"/>
          </a:p>
          <a:p>
            <a:pPr>
              <a:lnSpc>
                <a:spcPct val="100000"/>
              </a:lnSpc>
            </a:pPr>
            <a:r>
              <a:rPr lang="en-US" dirty="0"/>
              <a:t>Completed </a:t>
            </a:r>
            <a:r>
              <a:rPr lang="en-US" i="1" dirty="0"/>
              <a:t>Surgical Skills </a:t>
            </a:r>
            <a:r>
              <a:rPr lang="en-US" dirty="0"/>
              <a:t>assessments are sent back to the resident in </a:t>
            </a:r>
            <a:r>
              <a:rPr lang="en-US" u="sng" dirty="0"/>
              <a:t>real-time</a:t>
            </a:r>
            <a:r>
              <a:rPr lang="en-US" dirty="0"/>
              <a:t>. </a:t>
            </a:r>
          </a:p>
          <a:p>
            <a:pPr>
              <a:lnSpc>
                <a:spcPct val="100000"/>
              </a:lnSpc>
            </a:pPr>
            <a:r>
              <a:rPr lang="en-US" i="1" dirty="0"/>
              <a:t>Professional Behavior </a:t>
            </a:r>
            <a:r>
              <a:rPr lang="en-US" dirty="0"/>
              <a:t>feedback is redacted. Residents receive report at end of year. </a:t>
            </a:r>
          </a:p>
          <a:p>
            <a:pPr lvl="1">
              <a:lnSpc>
                <a:spcPct val="100000"/>
              </a:lnSpc>
            </a:pPr>
            <a:r>
              <a:rPr lang="en-US" dirty="0"/>
              <a:t>Note: Scores below a certain threshold will receive a flag and PD has the discretion to address. </a:t>
            </a:r>
          </a:p>
          <a:p>
            <a:pPr marL="0" indent="0">
              <a:buNone/>
            </a:pPr>
            <a:endParaRPr lang="en-US" dirty="0"/>
          </a:p>
        </p:txBody>
      </p:sp>
    </p:spTree>
    <p:extLst>
      <p:ext uri="{BB962C8B-B14F-4D97-AF65-F5344CB8AC3E}">
        <p14:creationId xmlns:p14="http://schemas.microsoft.com/office/powerpoint/2010/main" val="84836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Interface</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460113" y="1377950"/>
            <a:ext cx="10912737" cy="4984750"/>
          </a:xfrm>
        </p:spPr>
        <p:txBody>
          <a:bodyPr/>
          <a:lstStyle/>
          <a:p>
            <a:pPr>
              <a:lnSpc>
                <a:spcPct val="100000"/>
              </a:lnSpc>
            </a:pPr>
            <a:r>
              <a:rPr lang="en-US" dirty="0"/>
              <a:t>Smartphone-Optimized</a:t>
            </a:r>
          </a:p>
          <a:p>
            <a:pPr lvl="1">
              <a:lnSpc>
                <a:spcPct val="100000"/>
              </a:lnSpc>
            </a:pPr>
            <a:r>
              <a:rPr lang="en-US" sz="2800" dirty="0"/>
              <a:t>The evaluator receives a text/email with a link to be taken to the assessment form.</a:t>
            </a:r>
          </a:p>
          <a:p>
            <a:pPr lvl="1">
              <a:lnSpc>
                <a:spcPct val="100000"/>
              </a:lnSpc>
            </a:pPr>
            <a:r>
              <a:rPr lang="en-US" sz="2800" dirty="0"/>
              <a:t>Email is the default communication platform, if you prefer text message, please inform your program coordinator. </a:t>
            </a:r>
          </a:p>
          <a:p>
            <a:pPr marL="0" indent="0">
              <a:lnSpc>
                <a:spcPct val="100000"/>
              </a:lnSpc>
              <a:buNone/>
            </a:pPr>
            <a:endParaRPr lang="en-US" dirty="0"/>
          </a:p>
          <a:p>
            <a:pPr>
              <a:lnSpc>
                <a:spcPct val="100000"/>
              </a:lnSpc>
            </a:pPr>
            <a:r>
              <a:rPr lang="en-US" dirty="0"/>
              <a:t>The assessment form is one question per page.  Faculty using smartphones with dictation capability may dictate the feedback comments.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0574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Methods and Requirements</a:t>
            </a:r>
          </a:p>
        </p:txBody>
      </p:sp>
      <p:sp>
        <p:nvSpPr>
          <p:cNvPr id="13" name="Content Placeholder 12">
            <a:extLst>
              <a:ext uri="{FF2B5EF4-FFF2-40B4-BE49-F238E27FC236}">
                <a16:creationId xmlns:a16="http://schemas.microsoft.com/office/drawing/2014/main" id="{DADA36BE-A5FC-AD46-B988-49AE06E7D6D1}"/>
              </a:ext>
            </a:extLst>
          </p:cNvPr>
          <p:cNvSpPr>
            <a:spLocks noGrp="1"/>
          </p:cNvSpPr>
          <p:nvPr>
            <p:ph idx="1"/>
          </p:nvPr>
        </p:nvSpPr>
        <p:spPr>
          <a:xfrm>
            <a:off x="669663" y="1027906"/>
            <a:ext cx="10912737" cy="5337175"/>
          </a:xfrm>
        </p:spPr>
        <p:txBody>
          <a:bodyPr/>
          <a:lstStyle/>
          <a:p>
            <a:pPr marL="0" indent="0">
              <a:lnSpc>
                <a:spcPct val="100000"/>
              </a:lnSpc>
              <a:buNone/>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Professional Behavior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Assessment Requests</a:t>
            </a:r>
          </a:p>
          <a:p>
            <a:pPr lvl="1">
              <a:lnSpc>
                <a:spcPct val="100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Residents are expected to request Professional Behavior </a:t>
            </a:r>
            <a:r>
              <a:rPr lang="en-US" sz="3200" dirty="0">
                <a:latin typeface="Times New Roman" panose="02020603050405020304" pitchFamily="18" charset="0"/>
                <a:ea typeface="Calibri" panose="020F0502020204030204" pitchFamily="34" charset="0"/>
                <a:cs typeface="Times New Roman" panose="02020603050405020304" pitchFamily="18" charset="0"/>
              </a:rPr>
              <a:t>as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sessments from all the faculty with whom they train on each rotation, near or at the end of each rotation. </a:t>
            </a:r>
          </a:p>
          <a:p>
            <a:pPr marL="457200" lvl="1" indent="0">
              <a:lnSpc>
                <a:spcPct val="100000"/>
              </a:lnSpc>
              <a:buNone/>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0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360-Evaluation – Program Director requests an evaluation once a year and it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offers multiple individuals from different environments the opportunity to evaluate resident performance. </a:t>
            </a:r>
            <a:endParaRPr lang="en-US" sz="3200" dirty="0"/>
          </a:p>
          <a:p>
            <a:pPr marL="0" indent="0">
              <a:buNone/>
            </a:pPr>
            <a:endParaRPr lang="en-US" dirty="0"/>
          </a:p>
        </p:txBody>
      </p:sp>
      <p:sp>
        <p:nvSpPr>
          <p:cNvPr id="4" name="TextBox 3">
            <a:extLst>
              <a:ext uri="{FF2B5EF4-FFF2-40B4-BE49-F238E27FC236}">
                <a16:creationId xmlns:a16="http://schemas.microsoft.com/office/drawing/2014/main" id="{6514916C-059B-4251-9285-4747FAA92C7C}"/>
              </a:ext>
            </a:extLst>
          </p:cNvPr>
          <p:cNvSpPr txBox="1"/>
          <p:nvPr/>
        </p:nvSpPr>
        <p:spPr>
          <a:xfrm>
            <a:off x="1049206" y="3225351"/>
            <a:ext cx="10093588" cy="36933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Residents have two weeks from end of a rotation to submit a Professional Behavior Assessment </a:t>
            </a:r>
          </a:p>
        </p:txBody>
      </p:sp>
    </p:spTree>
    <p:extLst>
      <p:ext uri="{BB962C8B-B14F-4D97-AF65-F5344CB8AC3E}">
        <p14:creationId xmlns:p14="http://schemas.microsoft.com/office/powerpoint/2010/main" val="280667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a:xfrm>
            <a:off x="441063" y="365125"/>
            <a:ext cx="11627112" cy="1325563"/>
          </a:xfrm>
        </p:spPr>
        <p:txBody>
          <a:bodyPr/>
          <a:lstStyle/>
          <a:p>
            <a:r>
              <a:rPr lang="en-US" b="1" dirty="0"/>
              <a:t>Email/Text Assessment Requests Look Like</a:t>
            </a:r>
          </a:p>
        </p:txBody>
      </p:sp>
      <p:pic>
        <p:nvPicPr>
          <p:cNvPr id="5" name="Picture 4">
            <a:extLst>
              <a:ext uri="{FF2B5EF4-FFF2-40B4-BE49-F238E27FC236}">
                <a16:creationId xmlns:a16="http://schemas.microsoft.com/office/drawing/2014/main" id="{404A395A-25F8-4A2A-9A83-65623BFE53B2}"/>
              </a:ext>
            </a:extLst>
          </p:cNvPr>
          <p:cNvPicPr>
            <a:picLocks noChangeAspect="1"/>
          </p:cNvPicPr>
          <p:nvPr/>
        </p:nvPicPr>
        <p:blipFill>
          <a:blip r:embed="rId2"/>
          <a:srcRect/>
          <a:stretch/>
        </p:blipFill>
        <p:spPr>
          <a:xfrm>
            <a:off x="8618331" y="1352940"/>
            <a:ext cx="2257458" cy="476574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Content Placeholder 6">
            <a:extLst>
              <a:ext uri="{FF2B5EF4-FFF2-40B4-BE49-F238E27FC236}">
                <a16:creationId xmlns:a16="http://schemas.microsoft.com/office/drawing/2014/main" id="{C1554D6E-26B2-4DF8-8A03-4985F80348C8}"/>
              </a:ext>
            </a:extLst>
          </p:cNvPr>
          <p:cNvPicPr>
            <a:picLocks noGrp="1" noChangeAspect="1"/>
          </p:cNvPicPr>
          <p:nvPr>
            <p:ph idx="1"/>
          </p:nvPr>
        </p:nvPicPr>
        <p:blipFill>
          <a:blip r:embed="rId3"/>
          <a:srcRect/>
          <a:stretch/>
        </p:blipFill>
        <p:spPr>
          <a:xfrm>
            <a:off x="547184" y="2816352"/>
            <a:ext cx="7414664" cy="13832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3417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able&#10;&#10;Description automatically generated">
            <a:extLst>
              <a:ext uri="{FF2B5EF4-FFF2-40B4-BE49-F238E27FC236}">
                <a16:creationId xmlns:a16="http://schemas.microsoft.com/office/drawing/2014/main" id="{169A2969-49F7-4173-96BB-3B2B48FF4A73}"/>
              </a:ext>
            </a:extLst>
          </p:cNvPr>
          <p:cNvPicPr>
            <a:picLocks noGrp="1" noChangeAspect="1"/>
          </p:cNvPicPr>
          <p:nvPr>
            <p:ph idx="1"/>
          </p:nvPr>
        </p:nvPicPr>
        <p:blipFill>
          <a:blip r:embed="rId2"/>
          <a:stretch>
            <a:fillRect/>
          </a:stretch>
        </p:blipFill>
        <p:spPr>
          <a:xfrm>
            <a:off x="2127589" y="823794"/>
            <a:ext cx="7954393" cy="5145514"/>
          </a:xfrm>
        </p:spPr>
      </p:pic>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Surgical Procedures for Assessment</a:t>
            </a:r>
          </a:p>
        </p:txBody>
      </p:sp>
      <p:sp>
        <p:nvSpPr>
          <p:cNvPr id="2" name="TextBox 1">
            <a:extLst>
              <a:ext uri="{FF2B5EF4-FFF2-40B4-BE49-F238E27FC236}">
                <a16:creationId xmlns:a16="http://schemas.microsoft.com/office/drawing/2014/main" id="{1490EBB4-3CE2-4CE9-AEFE-59FFC5982D34}"/>
              </a:ext>
            </a:extLst>
          </p:cNvPr>
          <p:cNvSpPr txBox="1"/>
          <p:nvPr/>
        </p:nvSpPr>
        <p:spPr>
          <a:xfrm>
            <a:off x="4327335" y="5908172"/>
            <a:ext cx="1225118" cy="369332"/>
          </a:xfrm>
          <a:prstGeom prst="rect">
            <a:avLst/>
          </a:prstGeom>
          <a:noFill/>
        </p:spPr>
        <p:txBody>
          <a:bodyPr wrap="square" rtlCol="0">
            <a:spAutoFit/>
          </a:bodyPr>
          <a:lstStyle/>
          <a:p>
            <a:r>
              <a:rPr lang="en-US" b="1" dirty="0"/>
              <a:t>35 Total</a:t>
            </a:r>
          </a:p>
        </p:txBody>
      </p:sp>
      <p:sp>
        <p:nvSpPr>
          <p:cNvPr id="5" name="TextBox 4">
            <a:extLst>
              <a:ext uri="{FF2B5EF4-FFF2-40B4-BE49-F238E27FC236}">
                <a16:creationId xmlns:a16="http://schemas.microsoft.com/office/drawing/2014/main" id="{AC493C0F-9D0B-494E-8874-A8EFEA1A4610}"/>
              </a:ext>
            </a:extLst>
          </p:cNvPr>
          <p:cNvSpPr txBox="1"/>
          <p:nvPr/>
        </p:nvSpPr>
        <p:spPr>
          <a:xfrm>
            <a:off x="7757536" y="5908172"/>
            <a:ext cx="1225118" cy="369332"/>
          </a:xfrm>
          <a:prstGeom prst="rect">
            <a:avLst/>
          </a:prstGeom>
          <a:noFill/>
        </p:spPr>
        <p:txBody>
          <a:bodyPr wrap="square" rtlCol="0">
            <a:spAutoFit/>
          </a:bodyPr>
          <a:lstStyle/>
          <a:p>
            <a:r>
              <a:rPr lang="en-US" b="1" dirty="0"/>
              <a:t>53 Total</a:t>
            </a:r>
          </a:p>
        </p:txBody>
      </p:sp>
    </p:spTree>
    <p:extLst>
      <p:ext uri="{BB962C8B-B14F-4D97-AF65-F5344CB8AC3E}">
        <p14:creationId xmlns:p14="http://schemas.microsoft.com/office/powerpoint/2010/main" val="327666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FC69AF-D59D-3241-AEA6-A520004BE2A8}"/>
              </a:ext>
            </a:extLst>
          </p:cNvPr>
          <p:cNvSpPr>
            <a:spLocks noGrp="1"/>
          </p:cNvSpPr>
          <p:nvPr>
            <p:ph type="title"/>
          </p:nvPr>
        </p:nvSpPr>
        <p:spPr/>
        <p:txBody>
          <a:bodyPr/>
          <a:lstStyle/>
          <a:p>
            <a:r>
              <a:rPr lang="en-US" b="1" dirty="0"/>
              <a:t>Surgical Procedures for Assessment</a:t>
            </a:r>
          </a:p>
        </p:txBody>
      </p:sp>
      <p:pic>
        <p:nvPicPr>
          <p:cNvPr id="4" name="Content Placeholder 3" descr="Table&#10;&#10;Description automatically generated">
            <a:extLst>
              <a:ext uri="{FF2B5EF4-FFF2-40B4-BE49-F238E27FC236}">
                <a16:creationId xmlns:a16="http://schemas.microsoft.com/office/drawing/2014/main" id="{A9AF1BA2-30E8-4694-BE18-17F76213B982}"/>
              </a:ext>
            </a:extLst>
          </p:cNvPr>
          <p:cNvPicPr>
            <a:picLocks noGrp="1" noChangeAspect="1"/>
          </p:cNvPicPr>
          <p:nvPr>
            <p:ph idx="1"/>
          </p:nvPr>
        </p:nvPicPr>
        <p:blipFill>
          <a:blip r:embed="rId2"/>
          <a:stretch>
            <a:fillRect/>
          </a:stretch>
        </p:blipFill>
        <p:spPr>
          <a:xfrm>
            <a:off x="2411861" y="995721"/>
            <a:ext cx="7397800" cy="5141677"/>
          </a:xfrm>
          <a:prstGeom prst="rect">
            <a:avLst/>
          </a:prstGeom>
        </p:spPr>
      </p:pic>
    </p:spTree>
    <p:extLst>
      <p:ext uri="{BB962C8B-B14F-4D97-AF65-F5344CB8AC3E}">
        <p14:creationId xmlns:p14="http://schemas.microsoft.com/office/powerpoint/2010/main" val="4163722129"/>
      </p:ext>
    </p:extLst>
  </p:cSld>
  <p:clrMapOvr>
    <a:masterClrMapping/>
  </p:clrMapOvr>
</p:sld>
</file>

<file path=ppt/theme/theme1.xml><?xml version="1.0" encoding="utf-8"?>
<a:theme xmlns:a="http://schemas.openxmlformats.org/drawingml/2006/main" name="Office Theme">
  <a:themeElements>
    <a:clrScheme name="2019-ABOS palette ƒ">
      <a:dk1>
        <a:srgbClr val="363736"/>
      </a:dk1>
      <a:lt1>
        <a:srgbClr val="FEFFFF"/>
      </a:lt1>
      <a:dk2>
        <a:srgbClr val="107C5F"/>
      </a:dk2>
      <a:lt2>
        <a:srgbClr val="C0C1C0"/>
      </a:lt2>
      <a:accent1>
        <a:srgbClr val="6AAA0F"/>
      </a:accent1>
      <a:accent2>
        <a:srgbClr val="26B0EC"/>
      </a:accent2>
      <a:accent3>
        <a:srgbClr val="DA5CBE"/>
      </a:accent3>
      <a:accent4>
        <a:srgbClr val="DA7024"/>
      </a:accent4>
      <a:accent5>
        <a:srgbClr val="015038"/>
      </a:accent5>
      <a:accent6>
        <a:srgbClr val="41627B"/>
      </a:accent6>
      <a:hlink>
        <a:srgbClr val="26B0EC"/>
      </a:hlink>
      <a:folHlink>
        <a:srgbClr val="DA5CBE"/>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OS-2019_template_082919ƒ.potx" id="{D831D96F-2E6B-8C48-BCDC-9C5740943247}" vid="{B95B7501-F4DB-314E-8AD4-7018C554A74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BBF62E697F4C4D93ADB20FF252E5D2" ma:contentTypeVersion="16" ma:contentTypeDescription="Create a new document." ma:contentTypeScope="" ma:versionID="b11d56427a6a7f664db9e161de6ac06b">
  <xsd:schema xmlns:xsd="http://www.w3.org/2001/XMLSchema" xmlns:xs="http://www.w3.org/2001/XMLSchema" xmlns:p="http://schemas.microsoft.com/office/2006/metadata/properties" xmlns:ns2="0d79e0d9-c659-48c7-b8b3-f12f092bc746" xmlns:ns3="510932ee-2f8a-4205-b718-574fbeb07ce0" targetNamespace="http://schemas.microsoft.com/office/2006/metadata/properties" ma:root="true" ma:fieldsID="4d8761e8c1de7e45ae4c3307132f3cb3" ns2:_="" ns3:_="">
    <xsd:import namespace="0d79e0d9-c659-48c7-b8b3-f12f092bc746"/>
    <xsd:import namespace="510932ee-2f8a-4205-b718-574fbeb07ce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_Flow_SignoffStatu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79e0d9-c659-48c7-b8b3-f12f092bc7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0932ee-2f8a-4205-b718-574fbeb07ce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510932ee-2f8a-4205-b718-574fbeb07ce0" xsi:nil="true"/>
  </documentManagement>
</p:properties>
</file>

<file path=customXml/itemProps1.xml><?xml version="1.0" encoding="utf-8"?>
<ds:datastoreItem xmlns:ds="http://schemas.openxmlformats.org/officeDocument/2006/customXml" ds:itemID="{247BE340-1F85-4695-8840-D9A110CB8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79e0d9-c659-48c7-b8b3-f12f092bc746"/>
    <ds:schemaRef ds:uri="510932ee-2f8a-4205-b718-574fbeb07c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8A03F3-839E-49FC-9B7C-E214C7C09E49}">
  <ds:schemaRefs>
    <ds:schemaRef ds:uri="http://schemas.microsoft.com/sharepoint/v3/contenttype/forms"/>
  </ds:schemaRefs>
</ds:datastoreItem>
</file>

<file path=customXml/itemProps3.xml><?xml version="1.0" encoding="utf-8"?>
<ds:datastoreItem xmlns:ds="http://schemas.openxmlformats.org/officeDocument/2006/customXml" ds:itemID="{3BE5967A-0D50-476F-990E-E3BA93F428A5}">
  <ds:schemaRefs>
    <ds:schemaRef ds:uri="0d79e0d9-c659-48c7-b8b3-f12f092bc746"/>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510932ee-2f8a-4205-b718-574fbeb07ce0"/>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ABOS-2019_template_082919ƒ</Template>
  <TotalTime>365</TotalTime>
  <Words>1094</Words>
  <Application>Microsoft Office PowerPoint</Application>
  <PresentationFormat>Widescreen</PresentationFormat>
  <Paragraphs>95</Paragraphs>
  <Slides>19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Centaur</vt:lpstr>
      <vt:lpstr>Georgia</vt:lpstr>
      <vt:lpstr>System Font Regular</vt:lpstr>
      <vt:lpstr>Times New Roman</vt:lpstr>
      <vt:lpstr>Office Theme</vt:lpstr>
      <vt:lpstr>1_Office Theme</vt:lpstr>
      <vt:lpstr>ABOS Knowledge, Skills, and  Behavior Program</vt:lpstr>
      <vt:lpstr>Background</vt:lpstr>
      <vt:lpstr>ABOS KSB Program</vt:lpstr>
      <vt:lpstr>How It Works</vt:lpstr>
      <vt:lpstr>Interface</vt:lpstr>
      <vt:lpstr>Methods and Requirements</vt:lpstr>
      <vt:lpstr>Email/Text Assessment Requests Look Like</vt:lpstr>
      <vt:lpstr>Surgical Procedures for Assessment</vt:lpstr>
      <vt:lpstr>Surgical Procedures for Assessment</vt:lpstr>
      <vt:lpstr>Surgical Procedures for Assessment</vt:lpstr>
      <vt:lpstr>5 Point Ottawa Surgical Competency Operating Room Evaluation (O-SCORE)</vt:lpstr>
      <vt:lpstr>Formative Evaluation Using O-Score for 8 Steps of Surgical Procedure</vt:lpstr>
      <vt:lpstr>Surgical Skills Assessment </vt:lpstr>
      <vt:lpstr>5 Point Summative P-Tool (Procedure Assessment Tool)</vt:lpstr>
      <vt:lpstr>Professional Behavior Assessment</vt:lpstr>
      <vt:lpstr>Professional Behavior Assessment</vt:lpstr>
      <vt:lpstr>Feedback to Resident</vt:lpstr>
      <vt:lpstr>Resources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David Elstein</dc:creator>
  <cp:lastModifiedBy>Henn M.D., Frank</cp:lastModifiedBy>
  <cp:revision>13</cp:revision>
  <dcterms:created xsi:type="dcterms:W3CDTF">2019-08-29T17:32:17Z</dcterms:created>
  <dcterms:modified xsi:type="dcterms:W3CDTF">2023-02-01T16:09:02Z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0x01010087BBF62E697F4C4D93ADB20FF252E5D2</vt:lpwstr>
  </property>
</Properties>
</file>