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2" r:id="rId2"/>
  </p:sldMasterIdLst>
  <p:notesMasterIdLst>
    <p:notesMasterId r:id="rId28"/>
  </p:notesMasterIdLst>
  <p:sldIdLst>
    <p:sldId id="256" r:id="rId3"/>
    <p:sldId id="679" r:id="rId4"/>
    <p:sldId id="574715900" r:id="rId5"/>
    <p:sldId id="286" r:id="rId6"/>
    <p:sldId id="574715919" r:id="rId7"/>
    <p:sldId id="574715916" r:id="rId8"/>
    <p:sldId id="574715917" r:id="rId9"/>
    <p:sldId id="574715920" r:id="rId10"/>
    <p:sldId id="574715918" r:id="rId11"/>
    <p:sldId id="574715921" r:id="rId12"/>
    <p:sldId id="574715922" r:id="rId13"/>
    <p:sldId id="574715894" r:id="rId14"/>
    <p:sldId id="271" r:id="rId15"/>
    <p:sldId id="272" r:id="rId16"/>
    <p:sldId id="574715901" r:id="rId17"/>
    <p:sldId id="574715905" r:id="rId18"/>
    <p:sldId id="574715906" r:id="rId19"/>
    <p:sldId id="574715907" r:id="rId20"/>
    <p:sldId id="574715908" r:id="rId21"/>
    <p:sldId id="574715913" r:id="rId22"/>
    <p:sldId id="574715923" r:id="rId23"/>
    <p:sldId id="574715925" r:id="rId24"/>
    <p:sldId id="574715926" r:id="rId25"/>
    <p:sldId id="574715927" r:id="rId26"/>
    <p:sldId id="57471592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offe, Olga" initials="I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75"/>
    <p:restoredTop sz="76735"/>
  </p:normalViewPr>
  <p:slideViewPr>
    <p:cSldViewPr snapToGrid="0" snapToObjects="1">
      <p:cViewPr varScale="1">
        <p:scale>
          <a:sx n="97" d="100"/>
          <a:sy n="97" d="100"/>
        </p:scale>
        <p:origin x="2264" y="184"/>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iagrams/_rels/data10.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B8D901-439F-EB41-8A56-837B1B647B92}" type="doc">
      <dgm:prSet loTypeId="urn:microsoft.com/office/officeart/2009/3/layout/PlusandMinus" loCatId="" qsTypeId="urn:microsoft.com/office/officeart/2005/8/quickstyle/simple1" qsCatId="simple" csTypeId="urn:microsoft.com/office/officeart/2005/8/colors/accent1_3" csCatId="accent1" phldr="1"/>
      <dgm:spPr/>
      <dgm:t>
        <a:bodyPr/>
        <a:lstStyle/>
        <a:p>
          <a:endParaRPr lang="en-US"/>
        </a:p>
      </dgm:t>
    </dgm:pt>
    <dgm:pt modelId="{9D312664-20A2-624D-B613-60756A2FCC4E}">
      <dgm:prSet phldrT="[Text]"/>
      <dgm:spPr/>
      <dgm:t>
        <a:bodyPr/>
        <a:lstStyle/>
        <a:p>
          <a:r>
            <a:rPr lang="en-US" dirty="0"/>
            <a:t>Mentorship</a:t>
          </a:r>
        </a:p>
        <a:p>
          <a:r>
            <a:rPr lang="en-US" dirty="0"/>
            <a:t>Growth</a:t>
          </a:r>
        </a:p>
        <a:p>
          <a:r>
            <a:rPr lang="en-US" dirty="0"/>
            <a:t>Learning</a:t>
          </a:r>
        </a:p>
        <a:p>
          <a:r>
            <a:rPr lang="en-US" dirty="0"/>
            <a:t>Leadership</a:t>
          </a:r>
        </a:p>
        <a:p>
          <a:r>
            <a:rPr lang="en-US" dirty="0"/>
            <a:t>Protected time</a:t>
          </a:r>
        </a:p>
      </dgm:t>
    </dgm:pt>
    <dgm:pt modelId="{740834FB-99C8-F343-B2B7-14A6E919AFC8}" type="parTrans" cxnId="{0C69A497-79AC-8644-B0D0-4B2D9731E308}">
      <dgm:prSet/>
      <dgm:spPr/>
      <dgm:t>
        <a:bodyPr/>
        <a:lstStyle/>
        <a:p>
          <a:endParaRPr lang="en-US"/>
        </a:p>
      </dgm:t>
    </dgm:pt>
    <dgm:pt modelId="{2EA7CED1-E93F-7641-BA09-E0B46F950204}" type="sibTrans" cxnId="{0C69A497-79AC-8644-B0D0-4B2D9731E308}">
      <dgm:prSet/>
      <dgm:spPr/>
      <dgm:t>
        <a:bodyPr/>
        <a:lstStyle/>
        <a:p>
          <a:endParaRPr lang="en-US"/>
        </a:p>
      </dgm:t>
    </dgm:pt>
    <dgm:pt modelId="{5A651D51-5757-2D46-9BCB-E40E1ED5EE89}">
      <dgm:prSet phldrT="[Text]"/>
      <dgm:spPr/>
      <dgm:t>
        <a:bodyPr/>
        <a:lstStyle/>
        <a:p>
          <a:r>
            <a:rPr lang="en-US" dirty="0"/>
            <a:t>Paperwork</a:t>
          </a:r>
        </a:p>
        <a:p>
          <a:r>
            <a:rPr lang="en-US" dirty="0"/>
            <a:t>Accreditation</a:t>
          </a:r>
        </a:p>
        <a:p>
          <a:r>
            <a:rPr lang="en-US" dirty="0"/>
            <a:t>Stress</a:t>
          </a:r>
        </a:p>
        <a:p>
          <a:r>
            <a:rPr lang="en-US" dirty="0"/>
            <a:t>Time</a:t>
          </a:r>
        </a:p>
        <a:p>
          <a:r>
            <a:rPr lang="en-US" dirty="0"/>
            <a:t>Pressure</a:t>
          </a:r>
        </a:p>
        <a:p>
          <a:endParaRPr lang="en-US" dirty="0"/>
        </a:p>
      </dgm:t>
    </dgm:pt>
    <dgm:pt modelId="{6254615F-84C7-6C44-8961-CE929903FEA0}" type="parTrans" cxnId="{F495EA56-7507-6648-BFFD-2A2C475984D2}">
      <dgm:prSet/>
      <dgm:spPr/>
      <dgm:t>
        <a:bodyPr/>
        <a:lstStyle/>
        <a:p>
          <a:endParaRPr lang="en-US"/>
        </a:p>
      </dgm:t>
    </dgm:pt>
    <dgm:pt modelId="{5CAF812C-7057-BC4B-808A-ACEF9BBBBB00}" type="sibTrans" cxnId="{F495EA56-7507-6648-BFFD-2A2C475984D2}">
      <dgm:prSet/>
      <dgm:spPr/>
      <dgm:t>
        <a:bodyPr/>
        <a:lstStyle/>
        <a:p>
          <a:endParaRPr lang="en-US"/>
        </a:p>
      </dgm:t>
    </dgm:pt>
    <dgm:pt modelId="{D35B24BF-E109-DB4B-BFC5-4765F886F326}" type="pres">
      <dgm:prSet presAssocID="{53B8D901-439F-EB41-8A56-837B1B647B92}" presName="Name0" presStyleCnt="0">
        <dgm:presLayoutVars>
          <dgm:chMax val="2"/>
          <dgm:chPref val="2"/>
          <dgm:dir/>
          <dgm:animOne/>
          <dgm:resizeHandles val="exact"/>
        </dgm:presLayoutVars>
      </dgm:prSet>
      <dgm:spPr/>
    </dgm:pt>
    <dgm:pt modelId="{BD5F1391-EDC1-F540-BBFB-7BE0EEF03F93}" type="pres">
      <dgm:prSet presAssocID="{53B8D901-439F-EB41-8A56-837B1B647B92}" presName="Background" presStyleLbl="bgImgPlace1" presStyleIdx="0" presStyleCnt="1"/>
      <dgm:spPr/>
    </dgm:pt>
    <dgm:pt modelId="{7C1B5F7A-2C8D-CA48-992A-4DBE551B6F4E}" type="pres">
      <dgm:prSet presAssocID="{53B8D901-439F-EB41-8A56-837B1B647B92}" presName="ParentText1" presStyleLbl="revTx" presStyleIdx="0" presStyleCnt="2">
        <dgm:presLayoutVars>
          <dgm:chMax val="0"/>
          <dgm:chPref val="0"/>
          <dgm:bulletEnabled val="1"/>
        </dgm:presLayoutVars>
      </dgm:prSet>
      <dgm:spPr/>
    </dgm:pt>
    <dgm:pt modelId="{58186572-86CE-4A4F-BB70-3981ADC5543E}" type="pres">
      <dgm:prSet presAssocID="{53B8D901-439F-EB41-8A56-837B1B647B92}" presName="ParentText2" presStyleLbl="revTx" presStyleIdx="1" presStyleCnt="2">
        <dgm:presLayoutVars>
          <dgm:chMax val="0"/>
          <dgm:chPref val="0"/>
          <dgm:bulletEnabled val="1"/>
        </dgm:presLayoutVars>
      </dgm:prSet>
      <dgm:spPr/>
    </dgm:pt>
    <dgm:pt modelId="{5A2B0ECC-8DC1-C646-BEC7-4E15690E248C}" type="pres">
      <dgm:prSet presAssocID="{53B8D901-439F-EB41-8A56-837B1B647B92}" presName="Plus" presStyleLbl="alignNode1" presStyleIdx="0" presStyleCnt="2"/>
      <dgm:spPr/>
    </dgm:pt>
    <dgm:pt modelId="{01DEB0D2-F6FF-474A-8480-5BF17CA16668}" type="pres">
      <dgm:prSet presAssocID="{53B8D901-439F-EB41-8A56-837B1B647B92}" presName="Minus" presStyleLbl="alignNode1" presStyleIdx="1" presStyleCnt="2"/>
      <dgm:spPr/>
    </dgm:pt>
    <dgm:pt modelId="{80AA2119-43A4-8B40-B8FF-EE09FC71CAF2}" type="pres">
      <dgm:prSet presAssocID="{53B8D901-439F-EB41-8A56-837B1B647B92}" presName="Divider" presStyleLbl="parChTrans1D1" presStyleIdx="0" presStyleCnt="1"/>
      <dgm:spPr/>
    </dgm:pt>
  </dgm:ptLst>
  <dgm:cxnLst>
    <dgm:cxn modelId="{23738D25-AB2A-7147-A97B-E764189E5A0A}" type="presOf" srcId="{53B8D901-439F-EB41-8A56-837B1B647B92}" destId="{D35B24BF-E109-DB4B-BFC5-4765F886F326}" srcOrd="0" destOrd="0" presId="urn:microsoft.com/office/officeart/2009/3/layout/PlusandMinus"/>
    <dgm:cxn modelId="{DBD2B056-E8B6-8442-99A1-FC360E4A9FA0}" type="presOf" srcId="{5A651D51-5757-2D46-9BCB-E40E1ED5EE89}" destId="{58186572-86CE-4A4F-BB70-3981ADC5543E}" srcOrd="0" destOrd="0" presId="urn:microsoft.com/office/officeart/2009/3/layout/PlusandMinus"/>
    <dgm:cxn modelId="{F495EA56-7507-6648-BFFD-2A2C475984D2}" srcId="{53B8D901-439F-EB41-8A56-837B1B647B92}" destId="{5A651D51-5757-2D46-9BCB-E40E1ED5EE89}" srcOrd="1" destOrd="0" parTransId="{6254615F-84C7-6C44-8961-CE929903FEA0}" sibTransId="{5CAF812C-7057-BC4B-808A-ACEF9BBBBB00}"/>
    <dgm:cxn modelId="{0C69A497-79AC-8644-B0D0-4B2D9731E308}" srcId="{53B8D901-439F-EB41-8A56-837B1B647B92}" destId="{9D312664-20A2-624D-B613-60756A2FCC4E}" srcOrd="0" destOrd="0" parTransId="{740834FB-99C8-F343-B2B7-14A6E919AFC8}" sibTransId="{2EA7CED1-E93F-7641-BA09-E0B46F950204}"/>
    <dgm:cxn modelId="{659D1BC1-2900-8340-8F61-E73BDFE2100C}" type="presOf" srcId="{9D312664-20A2-624D-B613-60756A2FCC4E}" destId="{7C1B5F7A-2C8D-CA48-992A-4DBE551B6F4E}" srcOrd="0" destOrd="0" presId="urn:microsoft.com/office/officeart/2009/3/layout/PlusandMinus"/>
    <dgm:cxn modelId="{17ACEF47-36FC-CE4C-9122-869D31BEA0FE}" type="presParOf" srcId="{D35B24BF-E109-DB4B-BFC5-4765F886F326}" destId="{BD5F1391-EDC1-F540-BBFB-7BE0EEF03F93}" srcOrd="0" destOrd="0" presId="urn:microsoft.com/office/officeart/2009/3/layout/PlusandMinus"/>
    <dgm:cxn modelId="{D7A44028-43C2-F04A-AA28-4B996A4DE126}" type="presParOf" srcId="{D35B24BF-E109-DB4B-BFC5-4765F886F326}" destId="{7C1B5F7A-2C8D-CA48-992A-4DBE551B6F4E}" srcOrd="1" destOrd="0" presId="urn:microsoft.com/office/officeart/2009/3/layout/PlusandMinus"/>
    <dgm:cxn modelId="{932FDA5C-8AB9-CD49-AEAB-7A230EB47704}" type="presParOf" srcId="{D35B24BF-E109-DB4B-BFC5-4765F886F326}" destId="{58186572-86CE-4A4F-BB70-3981ADC5543E}" srcOrd="2" destOrd="0" presId="urn:microsoft.com/office/officeart/2009/3/layout/PlusandMinus"/>
    <dgm:cxn modelId="{610A5E58-34BB-7C48-A75E-7EE013FB010E}" type="presParOf" srcId="{D35B24BF-E109-DB4B-BFC5-4765F886F326}" destId="{5A2B0ECC-8DC1-C646-BEC7-4E15690E248C}" srcOrd="3" destOrd="0" presId="urn:microsoft.com/office/officeart/2009/3/layout/PlusandMinus"/>
    <dgm:cxn modelId="{77E9FADB-0EEB-474A-BE2C-D8B391FCBF1E}" type="presParOf" srcId="{D35B24BF-E109-DB4B-BFC5-4765F886F326}" destId="{01DEB0D2-F6FF-474A-8480-5BF17CA16668}" srcOrd="4" destOrd="0" presId="urn:microsoft.com/office/officeart/2009/3/layout/PlusandMinus"/>
    <dgm:cxn modelId="{120AF448-9880-AE4B-8A5A-ACF64F9261B7}" type="presParOf" srcId="{D35B24BF-E109-DB4B-BFC5-4765F886F326}" destId="{80AA2119-43A4-8B40-B8FF-EE09FC71CAF2}"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9DABF83-B872-9840-8BA5-B7438F6875D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pt>
    <dgm:pt modelId="{EF1454D1-613F-CB41-9B52-3CE5EC4C853B}">
      <dgm:prSet phldrT="[Text]"/>
      <dgm:spPr/>
      <dgm:t>
        <a:bodyPr/>
        <a:lstStyle/>
        <a:p>
          <a:pPr>
            <a:lnSpc>
              <a:spcPct val="100000"/>
            </a:lnSpc>
            <a:defRPr cap="all"/>
          </a:pPr>
          <a:r>
            <a:rPr lang="en-US"/>
            <a:t>Clinical Service</a:t>
          </a:r>
        </a:p>
      </dgm:t>
    </dgm:pt>
    <dgm:pt modelId="{0E463F35-B123-5443-B2CE-0D53C4366F77}" type="parTrans" cxnId="{869CE09D-11EB-6A4C-9DF9-E65C401CAACC}">
      <dgm:prSet/>
      <dgm:spPr/>
      <dgm:t>
        <a:bodyPr/>
        <a:lstStyle/>
        <a:p>
          <a:endParaRPr lang="en-US"/>
        </a:p>
      </dgm:t>
    </dgm:pt>
    <dgm:pt modelId="{C585E18F-2ECE-C844-9307-71DCFA686BB8}" type="sibTrans" cxnId="{869CE09D-11EB-6A4C-9DF9-E65C401CAACC}">
      <dgm:prSet/>
      <dgm:spPr/>
      <dgm:t>
        <a:bodyPr/>
        <a:lstStyle/>
        <a:p>
          <a:endParaRPr lang="en-US"/>
        </a:p>
      </dgm:t>
    </dgm:pt>
    <dgm:pt modelId="{95C114C6-14CB-0C49-888E-902B1ABF3D91}">
      <dgm:prSet phldrT="[Text]"/>
      <dgm:spPr/>
      <dgm:t>
        <a:bodyPr/>
        <a:lstStyle/>
        <a:p>
          <a:pPr>
            <a:lnSpc>
              <a:spcPct val="100000"/>
            </a:lnSpc>
            <a:defRPr cap="all"/>
          </a:pPr>
          <a:r>
            <a:rPr lang="en-US"/>
            <a:t>Research</a:t>
          </a:r>
        </a:p>
      </dgm:t>
    </dgm:pt>
    <dgm:pt modelId="{1698EE5A-24C1-1941-A2C6-DBC4380BD2EA}" type="parTrans" cxnId="{EA582E5C-3050-474E-9718-6611459533C5}">
      <dgm:prSet/>
      <dgm:spPr/>
      <dgm:t>
        <a:bodyPr/>
        <a:lstStyle/>
        <a:p>
          <a:endParaRPr lang="en-US"/>
        </a:p>
      </dgm:t>
    </dgm:pt>
    <dgm:pt modelId="{E4AD2A65-E544-334F-ACEF-5BDF81E58A4E}" type="sibTrans" cxnId="{EA582E5C-3050-474E-9718-6611459533C5}">
      <dgm:prSet/>
      <dgm:spPr/>
      <dgm:t>
        <a:bodyPr/>
        <a:lstStyle/>
        <a:p>
          <a:endParaRPr lang="en-US"/>
        </a:p>
      </dgm:t>
    </dgm:pt>
    <dgm:pt modelId="{5C9899A0-329D-0E41-8548-A26FB182DC01}">
      <dgm:prSet phldrT="[Text]"/>
      <dgm:spPr/>
      <dgm:t>
        <a:bodyPr/>
        <a:lstStyle/>
        <a:p>
          <a:pPr>
            <a:lnSpc>
              <a:spcPct val="100000"/>
            </a:lnSpc>
            <a:defRPr cap="all"/>
          </a:pPr>
          <a:r>
            <a:rPr lang="en-US"/>
            <a:t>Teaching</a:t>
          </a:r>
        </a:p>
      </dgm:t>
    </dgm:pt>
    <dgm:pt modelId="{FAAC3601-0B51-3449-A06B-8C0C12516AEF}" type="parTrans" cxnId="{816C9C2D-17DA-1240-B7FC-5334417D7AF0}">
      <dgm:prSet/>
      <dgm:spPr/>
      <dgm:t>
        <a:bodyPr/>
        <a:lstStyle/>
        <a:p>
          <a:endParaRPr lang="en-US"/>
        </a:p>
      </dgm:t>
    </dgm:pt>
    <dgm:pt modelId="{AD652A0A-CCF4-5847-98D1-C92D6A0897CC}" type="sibTrans" cxnId="{816C9C2D-17DA-1240-B7FC-5334417D7AF0}">
      <dgm:prSet/>
      <dgm:spPr/>
      <dgm:t>
        <a:bodyPr/>
        <a:lstStyle/>
        <a:p>
          <a:endParaRPr lang="en-US"/>
        </a:p>
      </dgm:t>
    </dgm:pt>
    <dgm:pt modelId="{80CA8763-8D48-0B45-B88C-C581C6156B20}">
      <dgm:prSet phldrT="[Text]"/>
      <dgm:spPr/>
      <dgm:t>
        <a:bodyPr/>
        <a:lstStyle/>
        <a:p>
          <a:pPr>
            <a:lnSpc>
              <a:spcPct val="100000"/>
            </a:lnSpc>
            <a:defRPr cap="all"/>
          </a:pPr>
          <a:r>
            <a:rPr lang="en-US"/>
            <a:t>Administration</a:t>
          </a:r>
        </a:p>
      </dgm:t>
    </dgm:pt>
    <dgm:pt modelId="{8EC25C49-A83B-9946-B3E9-D417B40E2488}" type="parTrans" cxnId="{64D5D11A-9EAC-0A42-8DC1-E1B74B4FCAC8}">
      <dgm:prSet/>
      <dgm:spPr/>
      <dgm:t>
        <a:bodyPr/>
        <a:lstStyle/>
        <a:p>
          <a:endParaRPr lang="en-US"/>
        </a:p>
      </dgm:t>
    </dgm:pt>
    <dgm:pt modelId="{EC20F0A3-23C9-7545-90C2-99B38D28CF37}" type="sibTrans" cxnId="{64D5D11A-9EAC-0A42-8DC1-E1B74B4FCAC8}">
      <dgm:prSet/>
      <dgm:spPr/>
      <dgm:t>
        <a:bodyPr/>
        <a:lstStyle/>
        <a:p>
          <a:endParaRPr lang="en-US"/>
        </a:p>
      </dgm:t>
    </dgm:pt>
    <dgm:pt modelId="{D1C91A65-537F-4461-B9F5-B5885B385B36}" type="pres">
      <dgm:prSet presAssocID="{19DABF83-B872-9840-8BA5-B7438F6875DE}" presName="root" presStyleCnt="0">
        <dgm:presLayoutVars>
          <dgm:dir/>
          <dgm:resizeHandles val="exact"/>
        </dgm:presLayoutVars>
      </dgm:prSet>
      <dgm:spPr/>
    </dgm:pt>
    <dgm:pt modelId="{64BDB773-3BBB-4AE6-8FF3-0085D5C3DC65}" type="pres">
      <dgm:prSet presAssocID="{EF1454D1-613F-CB41-9B52-3CE5EC4C853B}" presName="compNode" presStyleCnt="0"/>
      <dgm:spPr/>
    </dgm:pt>
    <dgm:pt modelId="{90DC46E6-2104-43DA-9B93-308CAF7C9CFE}" type="pres">
      <dgm:prSet presAssocID="{EF1454D1-613F-CB41-9B52-3CE5EC4C853B}" presName="iconBgRect" presStyleLbl="bgShp" presStyleIdx="0" presStyleCnt="4"/>
      <dgm:spPr/>
    </dgm:pt>
    <dgm:pt modelId="{1A9232CC-AA4E-48A9-91A5-052775A9E374}" type="pres">
      <dgm:prSet presAssocID="{EF1454D1-613F-CB41-9B52-3CE5EC4C853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43976171-BFA4-4154-A1BA-B7BF522DE078}" type="pres">
      <dgm:prSet presAssocID="{EF1454D1-613F-CB41-9B52-3CE5EC4C853B}" presName="spaceRect" presStyleCnt="0"/>
      <dgm:spPr/>
    </dgm:pt>
    <dgm:pt modelId="{D440C1C9-0AA6-42A3-815A-9D3784FFC4BF}" type="pres">
      <dgm:prSet presAssocID="{EF1454D1-613F-CB41-9B52-3CE5EC4C853B}" presName="textRect" presStyleLbl="revTx" presStyleIdx="0" presStyleCnt="4">
        <dgm:presLayoutVars>
          <dgm:chMax val="1"/>
          <dgm:chPref val="1"/>
        </dgm:presLayoutVars>
      </dgm:prSet>
      <dgm:spPr/>
    </dgm:pt>
    <dgm:pt modelId="{EED0D4AC-5F58-4249-80AB-51D48133342E}" type="pres">
      <dgm:prSet presAssocID="{C585E18F-2ECE-C844-9307-71DCFA686BB8}" presName="sibTrans" presStyleCnt="0"/>
      <dgm:spPr/>
    </dgm:pt>
    <dgm:pt modelId="{917FAD38-164D-4DA5-9F82-915A0042682F}" type="pres">
      <dgm:prSet presAssocID="{95C114C6-14CB-0C49-888E-902B1ABF3D91}" presName="compNode" presStyleCnt="0"/>
      <dgm:spPr/>
    </dgm:pt>
    <dgm:pt modelId="{0A9F3B2E-1BA1-47A6-8354-FF2D9A37B6CA}" type="pres">
      <dgm:prSet presAssocID="{95C114C6-14CB-0C49-888E-902B1ABF3D91}" presName="iconBgRect" presStyleLbl="bgShp" presStyleIdx="1" presStyleCnt="4"/>
      <dgm:spPr/>
    </dgm:pt>
    <dgm:pt modelId="{B78891FF-0001-48E5-9D2F-231AC6D8E6FC}" type="pres">
      <dgm:prSet presAssocID="{95C114C6-14CB-0C49-888E-902B1ABF3D9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search"/>
        </a:ext>
      </dgm:extLst>
    </dgm:pt>
    <dgm:pt modelId="{5786D4BD-BE3B-4D91-AFC9-A718B03DA9BB}" type="pres">
      <dgm:prSet presAssocID="{95C114C6-14CB-0C49-888E-902B1ABF3D91}" presName="spaceRect" presStyleCnt="0"/>
      <dgm:spPr/>
    </dgm:pt>
    <dgm:pt modelId="{53B3F964-E864-4AA2-A110-8347CE12DE02}" type="pres">
      <dgm:prSet presAssocID="{95C114C6-14CB-0C49-888E-902B1ABF3D91}" presName="textRect" presStyleLbl="revTx" presStyleIdx="1" presStyleCnt="4">
        <dgm:presLayoutVars>
          <dgm:chMax val="1"/>
          <dgm:chPref val="1"/>
        </dgm:presLayoutVars>
      </dgm:prSet>
      <dgm:spPr/>
    </dgm:pt>
    <dgm:pt modelId="{DD8C8616-6C98-4FAB-8B94-10C3FE156DF0}" type="pres">
      <dgm:prSet presAssocID="{E4AD2A65-E544-334F-ACEF-5BDF81E58A4E}" presName="sibTrans" presStyleCnt="0"/>
      <dgm:spPr/>
    </dgm:pt>
    <dgm:pt modelId="{6488D852-DF8E-44B6-8545-D5EA6F0FD0AA}" type="pres">
      <dgm:prSet presAssocID="{5C9899A0-329D-0E41-8548-A26FB182DC01}" presName="compNode" presStyleCnt="0"/>
      <dgm:spPr/>
    </dgm:pt>
    <dgm:pt modelId="{DA8D33BD-911A-4573-AABE-3387A3ADB87A}" type="pres">
      <dgm:prSet presAssocID="{5C9899A0-329D-0E41-8548-A26FB182DC01}" presName="iconBgRect" presStyleLbl="bgShp" presStyleIdx="2" presStyleCnt="4"/>
      <dgm:spPr/>
    </dgm:pt>
    <dgm:pt modelId="{99CDF1CB-D311-456A-8B95-402B3EB181AF}" type="pres">
      <dgm:prSet presAssocID="{5C9899A0-329D-0E41-8548-A26FB182DC0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D468AC3E-4499-4419-AF43-CA4EB62DAD76}" type="pres">
      <dgm:prSet presAssocID="{5C9899A0-329D-0E41-8548-A26FB182DC01}" presName="spaceRect" presStyleCnt="0"/>
      <dgm:spPr/>
    </dgm:pt>
    <dgm:pt modelId="{72BDD255-B2D0-4E66-ACCB-8A7464B4E0FA}" type="pres">
      <dgm:prSet presAssocID="{5C9899A0-329D-0E41-8548-A26FB182DC01}" presName="textRect" presStyleLbl="revTx" presStyleIdx="2" presStyleCnt="4">
        <dgm:presLayoutVars>
          <dgm:chMax val="1"/>
          <dgm:chPref val="1"/>
        </dgm:presLayoutVars>
      </dgm:prSet>
      <dgm:spPr/>
    </dgm:pt>
    <dgm:pt modelId="{E1FB89EF-0C46-437A-870C-9A60C47E579D}" type="pres">
      <dgm:prSet presAssocID="{AD652A0A-CCF4-5847-98D1-C92D6A0897CC}" presName="sibTrans" presStyleCnt="0"/>
      <dgm:spPr/>
    </dgm:pt>
    <dgm:pt modelId="{877BCDD6-9AB7-43B0-A767-4EE9DC16F8CA}" type="pres">
      <dgm:prSet presAssocID="{80CA8763-8D48-0B45-B88C-C581C6156B20}" presName="compNode" presStyleCnt="0"/>
      <dgm:spPr/>
    </dgm:pt>
    <dgm:pt modelId="{A710BEE3-8EC4-41C7-AC0F-D4358C9629B1}" type="pres">
      <dgm:prSet presAssocID="{80CA8763-8D48-0B45-B88C-C581C6156B20}" presName="iconBgRect" presStyleLbl="bgShp" presStyleIdx="3" presStyleCnt="4"/>
      <dgm:spPr/>
    </dgm:pt>
    <dgm:pt modelId="{022A12BC-92F8-490B-8D73-671A3C71A21B}" type="pres">
      <dgm:prSet presAssocID="{80CA8763-8D48-0B45-B88C-C581C6156B2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erarchy"/>
        </a:ext>
      </dgm:extLst>
    </dgm:pt>
    <dgm:pt modelId="{BEC4CDC0-4A91-42BB-A211-3015D064D35E}" type="pres">
      <dgm:prSet presAssocID="{80CA8763-8D48-0B45-B88C-C581C6156B20}" presName="spaceRect" presStyleCnt="0"/>
      <dgm:spPr/>
    </dgm:pt>
    <dgm:pt modelId="{4B071F55-A061-4173-AE0E-BF1597C80289}" type="pres">
      <dgm:prSet presAssocID="{80CA8763-8D48-0B45-B88C-C581C6156B20}" presName="textRect" presStyleLbl="revTx" presStyleIdx="3" presStyleCnt="4">
        <dgm:presLayoutVars>
          <dgm:chMax val="1"/>
          <dgm:chPref val="1"/>
        </dgm:presLayoutVars>
      </dgm:prSet>
      <dgm:spPr/>
    </dgm:pt>
  </dgm:ptLst>
  <dgm:cxnLst>
    <dgm:cxn modelId="{6BDC0602-BF7A-C046-9EF3-AA33E78C81FA}" type="presOf" srcId="{80CA8763-8D48-0B45-B88C-C581C6156B20}" destId="{4B071F55-A061-4173-AE0E-BF1597C80289}" srcOrd="0" destOrd="0" presId="urn:microsoft.com/office/officeart/2018/5/layout/IconCircleLabelList"/>
    <dgm:cxn modelId="{64D5D11A-9EAC-0A42-8DC1-E1B74B4FCAC8}" srcId="{19DABF83-B872-9840-8BA5-B7438F6875DE}" destId="{80CA8763-8D48-0B45-B88C-C581C6156B20}" srcOrd="3" destOrd="0" parTransId="{8EC25C49-A83B-9946-B3E9-D417B40E2488}" sibTransId="{EC20F0A3-23C9-7545-90C2-99B38D28CF37}"/>
    <dgm:cxn modelId="{816C9C2D-17DA-1240-B7FC-5334417D7AF0}" srcId="{19DABF83-B872-9840-8BA5-B7438F6875DE}" destId="{5C9899A0-329D-0E41-8548-A26FB182DC01}" srcOrd="2" destOrd="0" parTransId="{FAAC3601-0B51-3449-A06B-8C0C12516AEF}" sibTransId="{AD652A0A-CCF4-5847-98D1-C92D6A0897CC}"/>
    <dgm:cxn modelId="{75D5423E-F152-DA46-92F6-678B9C31CA2D}" type="presOf" srcId="{5C9899A0-329D-0E41-8548-A26FB182DC01}" destId="{72BDD255-B2D0-4E66-ACCB-8A7464B4E0FA}" srcOrd="0" destOrd="0" presId="urn:microsoft.com/office/officeart/2018/5/layout/IconCircleLabelList"/>
    <dgm:cxn modelId="{EA582E5C-3050-474E-9718-6611459533C5}" srcId="{19DABF83-B872-9840-8BA5-B7438F6875DE}" destId="{95C114C6-14CB-0C49-888E-902B1ABF3D91}" srcOrd="1" destOrd="0" parTransId="{1698EE5A-24C1-1941-A2C6-DBC4380BD2EA}" sibTransId="{E4AD2A65-E544-334F-ACEF-5BDF81E58A4E}"/>
    <dgm:cxn modelId="{2C7A4767-0DD4-DC40-BDD9-A1E3B3F807F5}" type="presOf" srcId="{EF1454D1-613F-CB41-9B52-3CE5EC4C853B}" destId="{D440C1C9-0AA6-42A3-815A-9D3784FFC4BF}" srcOrd="0" destOrd="0" presId="urn:microsoft.com/office/officeart/2018/5/layout/IconCircleLabelList"/>
    <dgm:cxn modelId="{869CE09D-11EB-6A4C-9DF9-E65C401CAACC}" srcId="{19DABF83-B872-9840-8BA5-B7438F6875DE}" destId="{EF1454D1-613F-CB41-9B52-3CE5EC4C853B}" srcOrd="0" destOrd="0" parTransId="{0E463F35-B123-5443-B2CE-0D53C4366F77}" sibTransId="{C585E18F-2ECE-C844-9307-71DCFA686BB8}"/>
    <dgm:cxn modelId="{C84D55AC-2C23-B445-9D2C-918CDCB9B2A9}" type="presOf" srcId="{19DABF83-B872-9840-8BA5-B7438F6875DE}" destId="{D1C91A65-537F-4461-B9F5-B5885B385B36}" srcOrd="0" destOrd="0" presId="urn:microsoft.com/office/officeart/2018/5/layout/IconCircleLabelList"/>
    <dgm:cxn modelId="{66E379E0-707B-E34A-8E13-CFE891154974}" type="presOf" srcId="{95C114C6-14CB-0C49-888E-902B1ABF3D91}" destId="{53B3F964-E864-4AA2-A110-8347CE12DE02}" srcOrd="0" destOrd="0" presId="urn:microsoft.com/office/officeart/2018/5/layout/IconCircleLabelList"/>
    <dgm:cxn modelId="{B9333836-C651-E84E-A17A-FD0F93A1F241}" type="presParOf" srcId="{D1C91A65-537F-4461-B9F5-B5885B385B36}" destId="{64BDB773-3BBB-4AE6-8FF3-0085D5C3DC65}" srcOrd="0" destOrd="0" presId="urn:microsoft.com/office/officeart/2018/5/layout/IconCircleLabelList"/>
    <dgm:cxn modelId="{E19BC345-C72C-3949-AEDB-1A056E127952}" type="presParOf" srcId="{64BDB773-3BBB-4AE6-8FF3-0085D5C3DC65}" destId="{90DC46E6-2104-43DA-9B93-308CAF7C9CFE}" srcOrd="0" destOrd="0" presId="urn:microsoft.com/office/officeart/2018/5/layout/IconCircleLabelList"/>
    <dgm:cxn modelId="{B21D6096-288F-284D-A38A-54EA595FCD32}" type="presParOf" srcId="{64BDB773-3BBB-4AE6-8FF3-0085D5C3DC65}" destId="{1A9232CC-AA4E-48A9-91A5-052775A9E374}" srcOrd="1" destOrd="0" presId="urn:microsoft.com/office/officeart/2018/5/layout/IconCircleLabelList"/>
    <dgm:cxn modelId="{46B0E2E0-9EDC-4944-90D1-9C3203E7188B}" type="presParOf" srcId="{64BDB773-3BBB-4AE6-8FF3-0085D5C3DC65}" destId="{43976171-BFA4-4154-A1BA-B7BF522DE078}" srcOrd="2" destOrd="0" presId="urn:microsoft.com/office/officeart/2018/5/layout/IconCircleLabelList"/>
    <dgm:cxn modelId="{6A0EC4FA-E9FB-C244-A87C-64E8BBF5887C}" type="presParOf" srcId="{64BDB773-3BBB-4AE6-8FF3-0085D5C3DC65}" destId="{D440C1C9-0AA6-42A3-815A-9D3784FFC4BF}" srcOrd="3" destOrd="0" presId="urn:microsoft.com/office/officeart/2018/5/layout/IconCircleLabelList"/>
    <dgm:cxn modelId="{4C7E18FF-27C1-964B-8808-31D35A435465}" type="presParOf" srcId="{D1C91A65-537F-4461-B9F5-B5885B385B36}" destId="{EED0D4AC-5F58-4249-80AB-51D48133342E}" srcOrd="1" destOrd="0" presId="urn:microsoft.com/office/officeart/2018/5/layout/IconCircleLabelList"/>
    <dgm:cxn modelId="{AF86D813-A3B3-A547-857E-A91962EE7A85}" type="presParOf" srcId="{D1C91A65-537F-4461-B9F5-B5885B385B36}" destId="{917FAD38-164D-4DA5-9F82-915A0042682F}" srcOrd="2" destOrd="0" presId="urn:microsoft.com/office/officeart/2018/5/layout/IconCircleLabelList"/>
    <dgm:cxn modelId="{A7EBB9B6-36B2-F844-8923-B39B495593E0}" type="presParOf" srcId="{917FAD38-164D-4DA5-9F82-915A0042682F}" destId="{0A9F3B2E-1BA1-47A6-8354-FF2D9A37B6CA}" srcOrd="0" destOrd="0" presId="urn:microsoft.com/office/officeart/2018/5/layout/IconCircleLabelList"/>
    <dgm:cxn modelId="{92C20117-6AC7-8C49-B1F2-BFD86F81A4B5}" type="presParOf" srcId="{917FAD38-164D-4DA5-9F82-915A0042682F}" destId="{B78891FF-0001-48E5-9D2F-231AC6D8E6FC}" srcOrd="1" destOrd="0" presId="urn:microsoft.com/office/officeart/2018/5/layout/IconCircleLabelList"/>
    <dgm:cxn modelId="{13C86FB4-3BD0-FF43-A1C5-157377F71B3D}" type="presParOf" srcId="{917FAD38-164D-4DA5-9F82-915A0042682F}" destId="{5786D4BD-BE3B-4D91-AFC9-A718B03DA9BB}" srcOrd="2" destOrd="0" presId="urn:microsoft.com/office/officeart/2018/5/layout/IconCircleLabelList"/>
    <dgm:cxn modelId="{63F61DC0-EBD3-9649-8EC8-EF345A1FEED0}" type="presParOf" srcId="{917FAD38-164D-4DA5-9F82-915A0042682F}" destId="{53B3F964-E864-4AA2-A110-8347CE12DE02}" srcOrd="3" destOrd="0" presId="urn:microsoft.com/office/officeart/2018/5/layout/IconCircleLabelList"/>
    <dgm:cxn modelId="{38338348-AE18-E149-BEF5-4838A103FB97}" type="presParOf" srcId="{D1C91A65-537F-4461-B9F5-B5885B385B36}" destId="{DD8C8616-6C98-4FAB-8B94-10C3FE156DF0}" srcOrd="3" destOrd="0" presId="urn:microsoft.com/office/officeart/2018/5/layout/IconCircleLabelList"/>
    <dgm:cxn modelId="{9966182B-C1D1-7F4F-B130-8C01323A2548}" type="presParOf" srcId="{D1C91A65-537F-4461-B9F5-B5885B385B36}" destId="{6488D852-DF8E-44B6-8545-D5EA6F0FD0AA}" srcOrd="4" destOrd="0" presId="urn:microsoft.com/office/officeart/2018/5/layout/IconCircleLabelList"/>
    <dgm:cxn modelId="{1F5CD8E1-6323-D947-A81E-AF7AEE415BA0}" type="presParOf" srcId="{6488D852-DF8E-44B6-8545-D5EA6F0FD0AA}" destId="{DA8D33BD-911A-4573-AABE-3387A3ADB87A}" srcOrd="0" destOrd="0" presId="urn:microsoft.com/office/officeart/2018/5/layout/IconCircleLabelList"/>
    <dgm:cxn modelId="{CA13CBF1-873B-9B4C-BBEF-8AD79DD1BB97}" type="presParOf" srcId="{6488D852-DF8E-44B6-8545-D5EA6F0FD0AA}" destId="{99CDF1CB-D311-456A-8B95-402B3EB181AF}" srcOrd="1" destOrd="0" presId="urn:microsoft.com/office/officeart/2018/5/layout/IconCircleLabelList"/>
    <dgm:cxn modelId="{CCA22188-9A6C-1E48-87C7-CE9B337C3EAD}" type="presParOf" srcId="{6488D852-DF8E-44B6-8545-D5EA6F0FD0AA}" destId="{D468AC3E-4499-4419-AF43-CA4EB62DAD76}" srcOrd="2" destOrd="0" presId="urn:microsoft.com/office/officeart/2018/5/layout/IconCircleLabelList"/>
    <dgm:cxn modelId="{E391C6D4-AE0C-4948-B37A-50F259F99BD9}" type="presParOf" srcId="{6488D852-DF8E-44B6-8545-D5EA6F0FD0AA}" destId="{72BDD255-B2D0-4E66-ACCB-8A7464B4E0FA}" srcOrd="3" destOrd="0" presId="urn:microsoft.com/office/officeart/2018/5/layout/IconCircleLabelList"/>
    <dgm:cxn modelId="{0FB3D1E7-02CC-E243-BEB6-A582B43D289B}" type="presParOf" srcId="{D1C91A65-537F-4461-B9F5-B5885B385B36}" destId="{E1FB89EF-0C46-437A-870C-9A60C47E579D}" srcOrd="5" destOrd="0" presId="urn:microsoft.com/office/officeart/2018/5/layout/IconCircleLabelList"/>
    <dgm:cxn modelId="{E8999D74-5C41-E748-8496-6C8E829C9BB1}" type="presParOf" srcId="{D1C91A65-537F-4461-B9F5-B5885B385B36}" destId="{877BCDD6-9AB7-43B0-A767-4EE9DC16F8CA}" srcOrd="6" destOrd="0" presId="urn:microsoft.com/office/officeart/2018/5/layout/IconCircleLabelList"/>
    <dgm:cxn modelId="{3CB69044-E9B4-9A4C-9B5C-9C907B17AFC0}" type="presParOf" srcId="{877BCDD6-9AB7-43B0-A767-4EE9DC16F8CA}" destId="{A710BEE3-8EC4-41C7-AC0F-D4358C9629B1}" srcOrd="0" destOrd="0" presId="urn:microsoft.com/office/officeart/2018/5/layout/IconCircleLabelList"/>
    <dgm:cxn modelId="{5232A191-E6B3-0D48-AD19-726303B0FEA8}" type="presParOf" srcId="{877BCDD6-9AB7-43B0-A767-4EE9DC16F8CA}" destId="{022A12BC-92F8-490B-8D73-671A3C71A21B}" srcOrd="1" destOrd="0" presId="urn:microsoft.com/office/officeart/2018/5/layout/IconCircleLabelList"/>
    <dgm:cxn modelId="{130E0790-4532-DF42-8EF1-EC459A6F2524}" type="presParOf" srcId="{877BCDD6-9AB7-43B0-A767-4EE9DC16F8CA}" destId="{BEC4CDC0-4A91-42BB-A211-3015D064D35E}" srcOrd="2" destOrd="0" presId="urn:microsoft.com/office/officeart/2018/5/layout/IconCircleLabelList"/>
    <dgm:cxn modelId="{E1538786-D464-AD41-B472-63CDB8B8D7FD}" type="presParOf" srcId="{877BCDD6-9AB7-43B0-A767-4EE9DC16F8CA}" destId="{4B071F55-A061-4173-AE0E-BF1597C8028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0C6DBF-57BC-4E41-A47A-A83B4325A098}" type="doc">
      <dgm:prSet loTypeId="urn:microsoft.com/office/officeart/2005/8/layout/cycle3" loCatId="" qsTypeId="urn:microsoft.com/office/officeart/2005/8/quickstyle/simple1" qsCatId="simple" csTypeId="urn:microsoft.com/office/officeart/2005/8/colors/accent1_3" csCatId="accent1" phldr="1"/>
      <dgm:spPr/>
      <dgm:t>
        <a:bodyPr/>
        <a:lstStyle/>
        <a:p>
          <a:endParaRPr lang="en-US"/>
        </a:p>
      </dgm:t>
    </dgm:pt>
    <dgm:pt modelId="{1AF9D98C-43A6-C24C-8273-02105FD15564}">
      <dgm:prSet phldrT="[Text]"/>
      <dgm:spPr/>
      <dgm:t>
        <a:bodyPr/>
        <a:lstStyle/>
        <a:p>
          <a:r>
            <a:rPr lang="en-US" dirty="0"/>
            <a:t>Authority</a:t>
          </a:r>
        </a:p>
      </dgm:t>
    </dgm:pt>
    <dgm:pt modelId="{F9208939-7AB5-C540-83D5-8AF99B089BC4}" type="parTrans" cxnId="{C7244B63-296E-1C4A-BC78-150D59645622}">
      <dgm:prSet/>
      <dgm:spPr/>
      <dgm:t>
        <a:bodyPr/>
        <a:lstStyle/>
        <a:p>
          <a:endParaRPr lang="en-US"/>
        </a:p>
      </dgm:t>
    </dgm:pt>
    <dgm:pt modelId="{A45A508C-71EE-B34C-BA71-201797CB1BA6}" type="sibTrans" cxnId="{C7244B63-296E-1C4A-BC78-150D59645622}">
      <dgm:prSet/>
      <dgm:spPr/>
      <dgm:t>
        <a:bodyPr/>
        <a:lstStyle/>
        <a:p>
          <a:endParaRPr lang="en-US"/>
        </a:p>
      </dgm:t>
    </dgm:pt>
    <dgm:pt modelId="{1C5FCCE0-7E5A-A44C-A31B-F3A3DDCE388D}">
      <dgm:prSet phldrT="[Text]"/>
      <dgm:spPr/>
      <dgm:t>
        <a:bodyPr/>
        <a:lstStyle/>
        <a:p>
          <a:r>
            <a:rPr lang="en-US" dirty="0"/>
            <a:t>Accessibility</a:t>
          </a:r>
        </a:p>
      </dgm:t>
    </dgm:pt>
    <dgm:pt modelId="{244EBC93-8429-5948-9255-AEAE2FAB88D9}" type="parTrans" cxnId="{1CF8A147-5122-F34B-90EA-F88547F8ACE8}">
      <dgm:prSet/>
      <dgm:spPr/>
      <dgm:t>
        <a:bodyPr/>
        <a:lstStyle/>
        <a:p>
          <a:endParaRPr lang="en-US"/>
        </a:p>
      </dgm:t>
    </dgm:pt>
    <dgm:pt modelId="{D3BA7865-FE38-CD46-88B1-1DBEDEF2A644}" type="sibTrans" cxnId="{1CF8A147-5122-F34B-90EA-F88547F8ACE8}">
      <dgm:prSet/>
      <dgm:spPr/>
      <dgm:t>
        <a:bodyPr/>
        <a:lstStyle/>
        <a:p>
          <a:endParaRPr lang="en-US"/>
        </a:p>
      </dgm:t>
    </dgm:pt>
    <dgm:pt modelId="{F77D843D-83B7-4C49-B229-97800377414E}">
      <dgm:prSet phldrT="[Text]"/>
      <dgm:spPr/>
      <dgm:t>
        <a:bodyPr/>
        <a:lstStyle/>
        <a:p>
          <a:r>
            <a:rPr lang="en-US" dirty="0"/>
            <a:t>Adaptability</a:t>
          </a:r>
        </a:p>
      </dgm:t>
    </dgm:pt>
    <dgm:pt modelId="{CEC62B6B-5D04-8145-9471-231752273B9F}" type="parTrans" cxnId="{4CCB6752-F387-BE41-8768-AF287EEC8D18}">
      <dgm:prSet/>
      <dgm:spPr/>
      <dgm:t>
        <a:bodyPr/>
        <a:lstStyle/>
        <a:p>
          <a:endParaRPr lang="en-US"/>
        </a:p>
      </dgm:t>
    </dgm:pt>
    <dgm:pt modelId="{A4B5EFA6-610E-F24F-86C9-87071FE8A95C}" type="sibTrans" cxnId="{4CCB6752-F387-BE41-8768-AF287EEC8D18}">
      <dgm:prSet/>
      <dgm:spPr/>
      <dgm:t>
        <a:bodyPr/>
        <a:lstStyle/>
        <a:p>
          <a:endParaRPr lang="en-US"/>
        </a:p>
      </dgm:t>
    </dgm:pt>
    <dgm:pt modelId="{84D14978-B8A7-6041-A760-5A1CDA3771F3}">
      <dgm:prSet phldrT="[Text]"/>
      <dgm:spPr/>
      <dgm:t>
        <a:bodyPr/>
        <a:lstStyle/>
        <a:p>
          <a:r>
            <a:rPr lang="en-US" dirty="0"/>
            <a:t>Authenticity</a:t>
          </a:r>
        </a:p>
      </dgm:t>
    </dgm:pt>
    <dgm:pt modelId="{B1C0157A-E77C-3C44-8F21-2710B4241350}" type="parTrans" cxnId="{F6B6A348-1E80-8B48-8D2B-A1BF6795F6FE}">
      <dgm:prSet/>
      <dgm:spPr/>
      <dgm:t>
        <a:bodyPr/>
        <a:lstStyle/>
        <a:p>
          <a:endParaRPr lang="en-US"/>
        </a:p>
      </dgm:t>
    </dgm:pt>
    <dgm:pt modelId="{16E6CFE5-65B1-704D-B38C-4E3AB2A7D589}" type="sibTrans" cxnId="{F6B6A348-1E80-8B48-8D2B-A1BF6795F6FE}">
      <dgm:prSet/>
      <dgm:spPr/>
      <dgm:t>
        <a:bodyPr/>
        <a:lstStyle/>
        <a:p>
          <a:endParaRPr lang="en-US"/>
        </a:p>
      </dgm:t>
    </dgm:pt>
    <dgm:pt modelId="{55E043D4-DF67-3A44-808A-DE20B160C8D3}">
      <dgm:prSet phldrT="[Text]"/>
      <dgm:spPr/>
      <dgm:t>
        <a:bodyPr/>
        <a:lstStyle/>
        <a:p>
          <a:r>
            <a:rPr lang="en-US" dirty="0"/>
            <a:t>Accountability</a:t>
          </a:r>
        </a:p>
      </dgm:t>
    </dgm:pt>
    <dgm:pt modelId="{8994F0F5-AF3F-C443-B5B8-2E798741A77A}" type="parTrans" cxnId="{F7471EEA-1FAC-2B43-B589-75F64FB505D1}">
      <dgm:prSet/>
      <dgm:spPr/>
      <dgm:t>
        <a:bodyPr/>
        <a:lstStyle/>
        <a:p>
          <a:endParaRPr lang="en-US"/>
        </a:p>
      </dgm:t>
    </dgm:pt>
    <dgm:pt modelId="{B802D294-0C9A-8F44-985C-70C84D454CA3}" type="sibTrans" cxnId="{F7471EEA-1FAC-2B43-B589-75F64FB505D1}">
      <dgm:prSet/>
      <dgm:spPr/>
      <dgm:t>
        <a:bodyPr/>
        <a:lstStyle/>
        <a:p>
          <a:endParaRPr lang="en-US"/>
        </a:p>
      </dgm:t>
    </dgm:pt>
    <dgm:pt modelId="{2A744A04-8AEE-9648-8CD5-D641A08E2A64}">
      <dgm:prSet/>
      <dgm:spPr/>
      <dgm:t>
        <a:bodyPr/>
        <a:lstStyle/>
        <a:p>
          <a:r>
            <a:rPr lang="en-US" dirty="0"/>
            <a:t>Autonomy</a:t>
          </a:r>
        </a:p>
      </dgm:t>
    </dgm:pt>
    <dgm:pt modelId="{E1391627-C4AE-4C4F-A836-B762E28637BE}" type="parTrans" cxnId="{741BEDD8-06C1-144D-B326-6C1A6C6A2F06}">
      <dgm:prSet/>
      <dgm:spPr/>
      <dgm:t>
        <a:bodyPr/>
        <a:lstStyle/>
        <a:p>
          <a:endParaRPr lang="en-US"/>
        </a:p>
      </dgm:t>
    </dgm:pt>
    <dgm:pt modelId="{B2446F4E-98E0-954B-8E4C-D30766DB0C5D}" type="sibTrans" cxnId="{741BEDD8-06C1-144D-B326-6C1A6C6A2F06}">
      <dgm:prSet/>
      <dgm:spPr/>
      <dgm:t>
        <a:bodyPr/>
        <a:lstStyle/>
        <a:p>
          <a:endParaRPr lang="en-US"/>
        </a:p>
      </dgm:t>
    </dgm:pt>
    <dgm:pt modelId="{759988AE-94F8-9D43-B98C-7F3DCFE95AB8}" type="pres">
      <dgm:prSet presAssocID="{470C6DBF-57BC-4E41-A47A-A83B4325A098}" presName="Name0" presStyleCnt="0">
        <dgm:presLayoutVars>
          <dgm:dir/>
          <dgm:resizeHandles val="exact"/>
        </dgm:presLayoutVars>
      </dgm:prSet>
      <dgm:spPr/>
    </dgm:pt>
    <dgm:pt modelId="{204CE9CB-C4D0-314D-AFBA-FC0DC231A1F9}" type="pres">
      <dgm:prSet presAssocID="{470C6DBF-57BC-4E41-A47A-A83B4325A098}" presName="cycle" presStyleCnt="0"/>
      <dgm:spPr/>
    </dgm:pt>
    <dgm:pt modelId="{56EE7036-4410-E24B-B2A2-C653EC916924}" type="pres">
      <dgm:prSet presAssocID="{1AF9D98C-43A6-C24C-8273-02105FD15564}" presName="nodeFirstNode" presStyleLbl="node1" presStyleIdx="0" presStyleCnt="6">
        <dgm:presLayoutVars>
          <dgm:bulletEnabled val="1"/>
        </dgm:presLayoutVars>
      </dgm:prSet>
      <dgm:spPr/>
    </dgm:pt>
    <dgm:pt modelId="{6FB273DC-D593-1F4C-A1F3-D3A3667FF083}" type="pres">
      <dgm:prSet presAssocID="{A45A508C-71EE-B34C-BA71-201797CB1BA6}" presName="sibTransFirstNode" presStyleLbl="bgShp" presStyleIdx="0" presStyleCnt="1"/>
      <dgm:spPr/>
    </dgm:pt>
    <dgm:pt modelId="{9FF520A7-E926-2547-ABD6-2C4A39345398}" type="pres">
      <dgm:prSet presAssocID="{1C5FCCE0-7E5A-A44C-A31B-F3A3DDCE388D}" presName="nodeFollowingNodes" presStyleLbl="node1" presStyleIdx="1" presStyleCnt="6" custRadScaleRad="99626" custRadScaleInc="728">
        <dgm:presLayoutVars>
          <dgm:bulletEnabled val="1"/>
        </dgm:presLayoutVars>
      </dgm:prSet>
      <dgm:spPr/>
    </dgm:pt>
    <dgm:pt modelId="{C6F7184A-9451-2B46-9617-892CEBFE1CFE}" type="pres">
      <dgm:prSet presAssocID="{F77D843D-83B7-4C49-B229-97800377414E}" presName="nodeFollowingNodes" presStyleLbl="node1" presStyleIdx="2" presStyleCnt="6">
        <dgm:presLayoutVars>
          <dgm:bulletEnabled val="1"/>
        </dgm:presLayoutVars>
      </dgm:prSet>
      <dgm:spPr/>
    </dgm:pt>
    <dgm:pt modelId="{C126F29A-F84C-8C42-BA9A-3105CA6E04B0}" type="pres">
      <dgm:prSet presAssocID="{84D14978-B8A7-6041-A760-5A1CDA3771F3}" presName="nodeFollowingNodes" presStyleLbl="node1" presStyleIdx="3" presStyleCnt="6">
        <dgm:presLayoutVars>
          <dgm:bulletEnabled val="1"/>
        </dgm:presLayoutVars>
      </dgm:prSet>
      <dgm:spPr/>
    </dgm:pt>
    <dgm:pt modelId="{C3319A78-7FB3-D64E-B206-AB48DF768C12}" type="pres">
      <dgm:prSet presAssocID="{55E043D4-DF67-3A44-808A-DE20B160C8D3}" presName="nodeFollowingNodes" presStyleLbl="node1" presStyleIdx="4" presStyleCnt="6">
        <dgm:presLayoutVars>
          <dgm:bulletEnabled val="1"/>
        </dgm:presLayoutVars>
      </dgm:prSet>
      <dgm:spPr/>
    </dgm:pt>
    <dgm:pt modelId="{E8F55328-181F-A44F-8A99-1903F028CED1}" type="pres">
      <dgm:prSet presAssocID="{2A744A04-8AEE-9648-8CD5-D641A08E2A64}" presName="nodeFollowingNodes" presStyleLbl="node1" presStyleIdx="5" presStyleCnt="6">
        <dgm:presLayoutVars>
          <dgm:bulletEnabled val="1"/>
        </dgm:presLayoutVars>
      </dgm:prSet>
      <dgm:spPr/>
    </dgm:pt>
  </dgm:ptLst>
  <dgm:cxnLst>
    <dgm:cxn modelId="{92317C41-9C84-B841-8646-79BB1C2712DA}" type="presOf" srcId="{2A744A04-8AEE-9648-8CD5-D641A08E2A64}" destId="{E8F55328-181F-A44F-8A99-1903F028CED1}" srcOrd="0" destOrd="0" presId="urn:microsoft.com/office/officeart/2005/8/layout/cycle3"/>
    <dgm:cxn modelId="{1CF8A147-5122-F34B-90EA-F88547F8ACE8}" srcId="{470C6DBF-57BC-4E41-A47A-A83B4325A098}" destId="{1C5FCCE0-7E5A-A44C-A31B-F3A3DDCE388D}" srcOrd="1" destOrd="0" parTransId="{244EBC93-8429-5948-9255-AEAE2FAB88D9}" sibTransId="{D3BA7865-FE38-CD46-88B1-1DBEDEF2A644}"/>
    <dgm:cxn modelId="{F6B6A348-1E80-8B48-8D2B-A1BF6795F6FE}" srcId="{470C6DBF-57BC-4E41-A47A-A83B4325A098}" destId="{84D14978-B8A7-6041-A760-5A1CDA3771F3}" srcOrd="3" destOrd="0" parTransId="{B1C0157A-E77C-3C44-8F21-2710B4241350}" sibTransId="{16E6CFE5-65B1-704D-B38C-4E3AB2A7D589}"/>
    <dgm:cxn modelId="{4CCB6752-F387-BE41-8768-AF287EEC8D18}" srcId="{470C6DBF-57BC-4E41-A47A-A83B4325A098}" destId="{F77D843D-83B7-4C49-B229-97800377414E}" srcOrd="2" destOrd="0" parTransId="{CEC62B6B-5D04-8145-9471-231752273B9F}" sibTransId="{A4B5EFA6-610E-F24F-86C9-87071FE8A95C}"/>
    <dgm:cxn modelId="{C7244B63-296E-1C4A-BC78-150D59645622}" srcId="{470C6DBF-57BC-4E41-A47A-A83B4325A098}" destId="{1AF9D98C-43A6-C24C-8273-02105FD15564}" srcOrd="0" destOrd="0" parTransId="{F9208939-7AB5-C540-83D5-8AF99B089BC4}" sibTransId="{A45A508C-71EE-B34C-BA71-201797CB1BA6}"/>
    <dgm:cxn modelId="{8DFE287E-1A7B-E44E-84A4-A3E6392247F4}" type="presOf" srcId="{470C6DBF-57BC-4E41-A47A-A83B4325A098}" destId="{759988AE-94F8-9D43-B98C-7F3DCFE95AB8}" srcOrd="0" destOrd="0" presId="urn:microsoft.com/office/officeart/2005/8/layout/cycle3"/>
    <dgm:cxn modelId="{A767FE82-CAE2-4D45-BEF9-DD3C1B12E554}" type="presOf" srcId="{A45A508C-71EE-B34C-BA71-201797CB1BA6}" destId="{6FB273DC-D593-1F4C-A1F3-D3A3667FF083}" srcOrd="0" destOrd="0" presId="urn:microsoft.com/office/officeart/2005/8/layout/cycle3"/>
    <dgm:cxn modelId="{4C0B189B-5529-8F49-B207-DA34E4C4D7F5}" type="presOf" srcId="{1AF9D98C-43A6-C24C-8273-02105FD15564}" destId="{56EE7036-4410-E24B-B2A2-C653EC916924}" srcOrd="0" destOrd="0" presId="urn:microsoft.com/office/officeart/2005/8/layout/cycle3"/>
    <dgm:cxn modelId="{C6820AA9-F178-B942-AB2D-F4E6B3FC7D1A}" type="presOf" srcId="{1C5FCCE0-7E5A-A44C-A31B-F3A3DDCE388D}" destId="{9FF520A7-E926-2547-ABD6-2C4A39345398}" srcOrd="0" destOrd="0" presId="urn:microsoft.com/office/officeart/2005/8/layout/cycle3"/>
    <dgm:cxn modelId="{1F4143BD-BD9F-D745-9312-2603F9236B89}" type="presOf" srcId="{F77D843D-83B7-4C49-B229-97800377414E}" destId="{C6F7184A-9451-2B46-9617-892CEBFE1CFE}" srcOrd="0" destOrd="0" presId="urn:microsoft.com/office/officeart/2005/8/layout/cycle3"/>
    <dgm:cxn modelId="{741BEDD8-06C1-144D-B326-6C1A6C6A2F06}" srcId="{470C6DBF-57BC-4E41-A47A-A83B4325A098}" destId="{2A744A04-8AEE-9648-8CD5-D641A08E2A64}" srcOrd="5" destOrd="0" parTransId="{E1391627-C4AE-4C4F-A836-B762E28637BE}" sibTransId="{B2446F4E-98E0-954B-8E4C-D30766DB0C5D}"/>
    <dgm:cxn modelId="{9C6F33DA-60BC-0345-8809-6CF186A21F8B}" type="presOf" srcId="{55E043D4-DF67-3A44-808A-DE20B160C8D3}" destId="{C3319A78-7FB3-D64E-B206-AB48DF768C12}" srcOrd="0" destOrd="0" presId="urn:microsoft.com/office/officeart/2005/8/layout/cycle3"/>
    <dgm:cxn modelId="{14B478E3-300A-984A-9500-213F85634F40}" type="presOf" srcId="{84D14978-B8A7-6041-A760-5A1CDA3771F3}" destId="{C126F29A-F84C-8C42-BA9A-3105CA6E04B0}" srcOrd="0" destOrd="0" presId="urn:microsoft.com/office/officeart/2005/8/layout/cycle3"/>
    <dgm:cxn modelId="{F7471EEA-1FAC-2B43-B589-75F64FB505D1}" srcId="{470C6DBF-57BC-4E41-A47A-A83B4325A098}" destId="{55E043D4-DF67-3A44-808A-DE20B160C8D3}" srcOrd="4" destOrd="0" parTransId="{8994F0F5-AF3F-C443-B5B8-2E798741A77A}" sibTransId="{B802D294-0C9A-8F44-985C-70C84D454CA3}"/>
    <dgm:cxn modelId="{708D4934-03BF-A148-87B5-0296678CBD3E}" type="presParOf" srcId="{759988AE-94F8-9D43-B98C-7F3DCFE95AB8}" destId="{204CE9CB-C4D0-314D-AFBA-FC0DC231A1F9}" srcOrd="0" destOrd="0" presId="urn:microsoft.com/office/officeart/2005/8/layout/cycle3"/>
    <dgm:cxn modelId="{61B79685-6D1D-D649-86F4-1741E0952C31}" type="presParOf" srcId="{204CE9CB-C4D0-314D-AFBA-FC0DC231A1F9}" destId="{56EE7036-4410-E24B-B2A2-C653EC916924}" srcOrd="0" destOrd="0" presId="urn:microsoft.com/office/officeart/2005/8/layout/cycle3"/>
    <dgm:cxn modelId="{2E06ADD2-CB7B-4E47-AE57-3755E1D40CAC}" type="presParOf" srcId="{204CE9CB-C4D0-314D-AFBA-FC0DC231A1F9}" destId="{6FB273DC-D593-1F4C-A1F3-D3A3667FF083}" srcOrd="1" destOrd="0" presId="urn:microsoft.com/office/officeart/2005/8/layout/cycle3"/>
    <dgm:cxn modelId="{EA1F0DCE-AAF7-3A4E-A7A3-A722A20F9F9C}" type="presParOf" srcId="{204CE9CB-C4D0-314D-AFBA-FC0DC231A1F9}" destId="{9FF520A7-E926-2547-ABD6-2C4A39345398}" srcOrd="2" destOrd="0" presId="urn:microsoft.com/office/officeart/2005/8/layout/cycle3"/>
    <dgm:cxn modelId="{D599B26A-618D-3A47-9675-43742A1EF5F0}" type="presParOf" srcId="{204CE9CB-C4D0-314D-AFBA-FC0DC231A1F9}" destId="{C6F7184A-9451-2B46-9617-892CEBFE1CFE}" srcOrd="3" destOrd="0" presId="urn:microsoft.com/office/officeart/2005/8/layout/cycle3"/>
    <dgm:cxn modelId="{11A1CA7B-7F4F-2D44-B65F-1BB3552C1B55}" type="presParOf" srcId="{204CE9CB-C4D0-314D-AFBA-FC0DC231A1F9}" destId="{C126F29A-F84C-8C42-BA9A-3105CA6E04B0}" srcOrd="4" destOrd="0" presId="urn:microsoft.com/office/officeart/2005/8/layout/cycle3"/>
    <dgm:cxn modelId="{24D0ACC7-8A96-CC4F-B478-FB83E453F5A7}" type="presParOf" srcId="{204CE9CB-C4D0-314D-AFBA-FC0DC231A1F9}" destId="{C3319A78-7FB3-D64E-B206-AB48DF768C12}" srcOrd="5" destOrd="0" presId="urn:microsoft.com/office/officeart/2005/8/layout/cycle3"/>
    <dgm:cxn modelId="{578F01B3-8741-6C4A-92F1-C3D5E1584743}" type="presParOf" srcId="{204CE9CB-C4D0-314D-AFBA-FC0DC231A1F9}" destId="{E8F55328-181F-A44F-8A99-1903F028CED1}"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7C892A-4856-4621-B775-AB214BC87149}" type="doc">
      <dgm:prSet loTypeId="urn:microsoft.com/office/officeart/2005/8/layout/vList5" loCatId="list" qsTypeId="urn:microsoft.com/office/officeart/2005/8/quickstyle/simple4" qsCatId="simple" csTypeId="urn:microsoft.com/office/officeart/2005/8/colors/accent2_2" csCatId="accent2" phldr="1"/>
      <dgm:spPr/>
      <dgm:t>
        <a:bodyPr/>
        <a:lstStyle/>
        <a:p>
          <a:endParaRPr lang="en-US"/>
        </a:p>
      </dgm:t>
    </dgm:pt>
    <dgm:pt modelId="{F03DFEB6-3561-4DA1-929D-9279A8B3A37E}">
      <dgm:prSet/>
      <dgm:spPr/>
      <dgm:t>
        <a:bodyPr/>
        <a:lstStyle/>
        <a:p>
          <a:r>
            <a:rPr lang="en-US"/>
            <a:t>Clinical Service</a:t>
          </a:r>
        </a:p>
      </dgm:t>
    </dgm:pt>
    <dgm:pt modelId="{78A859F1-FA2D-4B1D-8B2C-7C08B442D326}" type="parTrans" cxnId="{8316DC4B-DD00-41EE-9AF8-F6F99F57784E}">
      <dgm:prSet/>
      <dgm:spPr/>
      <dgm:t>
        <a:bodyPr/>
        <a:lstStyle/>
        <a:p>
          <a:endParaRPr lang="en-US"/>
        </a:p>
      </dgm:t>
    </dgm:pt>
    <dgm:pt modelId="{88E339E0-D8C5-4EE1-BB04-24EC496D17B6}" type="sibTrans" cxnId="{8316DC4B-DD00-41EE-9AF8-F6F99F57784E}">
      <dgm:prSet/>
      <dgm:spPr/>
      <dgm:t>
        <a:bodyPr/>
        <a:lstStyle/>
        <a:p>
          <a:endParaRPr lang="en-US"/>
        </a:p>
      </dgm:t>
    </dgm:pt>
    <dgm:pt modelId="{6EE59FE2-C1C5-4A5D-BBE1-5BBD88E03D8D}">
      <dgm:prSet/>
      <dgm:spPr/>
      <dgm:t>
        <a:bodyPr/>
        <a:lstStyle/>
        <a:p>
          <a:r>
            <a:rPr lang="en-US"/>
            <a:t>Deliver exceptional patient care</a:t>
          </a:r>
        </a:p>
      </dgm:t>
    </dgm:pt>
    <dgm:pt modelId="{F8E79B6F-3DBB-4E3D-BE0B-528F49771B61}" type="parTrans" cxnId="{C44FAB26-5A26-4131-BB11-AF743DB4BD09}">
      <dgm:prSet/>
      <dgm:spPr/>
      <dgm:t>
        <a:bodyPr/>
        <a:lstStyle/>
        <a:p>
          <a:endParaRPr lang="en-US"/>
        </a:p>
      </dgm:t>
    </dgm:pt>
    <dgm:pt modelId="{C06549AE-99CB-4C5C-A710-CD15E9765D13}" type="sibTrans" cxnId="{C44FAB26-5A26-4131-BB11-AF743DB4BD09}">
      <dgm:prSet/>
      <dgm:spPr/>
      <dgm:t>
        <a:bodyPr/>
        <a:lstStyle/>
        <a:p>
          <a:endParaRPr lang="en-US"/>
        </a:p>
      </dgm:t>
    </dgm:pt>
    <dgm:pt modelId="{4D8F8D10-7647-4D5B-B9F7-C6278672D4C6}">
      <dgm:prSet/>
      <dgm:spPr/>
      <dgm:t>
        <a:bodyPr/>
        <a:lstStyle/>
        <a:p>
          <a:r>
            <a:rPr lang="en-US" dirty="0"/>
            <a:t>Teaching</a:t>
          </a:r>
        </a:p>
      </dgm:t>
    </dgm:pt>
    <dgm:pt modelId="{52505D0A-5AE4-4406-B54C-5E64D5BD9F98}" type="parTrans" cxnId="{8B87C643-D108-4A21-96DF-EB81F04E67F2}">
      <dgm:prSet/>
      <dgm:spPr/>
      <dgm:t>
        <a:bodyPr/>
        <a:lstStyle/>
        <a:p>
          <a:endParaRPr lang="en-US"/>
        </a:p>
      </dgm:t>
    </dgm:pt>
    <dgm:pt modelId="{C9B0DE34-586A-43D0-97A8-5A22D531BDD8}" type="sibTrans" cxnId="{8B87C643-D108-4A21-96DF-EB81F04E67F2}">
      <dgm:prSet/>
      <dgm:spPr/>
      <dgm:t>
        <a:bodyPr/>
        <a:lstStyle/>
        <a:p>
          <a:endParaRPr lang="en-US"/>
        </a:p>
      </dgm:t>
    </dgm:pt>
    <dgm:pt modelId="{34CC2CA7-8E25-4EDF-ABC9-FFA404600F13}">
      <dgm:prSet/>
      <dgm:spPr/>
      <dgm:t>
        <a:bodyPr/>
        <a:lstStyle/>
        <a:p>
          <a:r>
            <a:rPr lang="en-US" dirty="0"/>
            <a:t>Train the next generation of the health care workforce</a:t>
          </a:r>
        </a:p>
      </dgm:t>
    </dgm:pt>
    <dgm:pt modelId="{3D0033FA-E248-41D3-BFDF-FD72FAA214AF}" type="parTrans" cxnId="{C22A1007-70DC-4939-A35C-5CFC9DC82B40}">
      <dgm:prSet/>
      <dgm:spPr/>
      <dgm:t>
        <a:bodyPr/>
        <a:lstStyle/>
        <a:p>
          <a:endParaRPr lang="en-US"/>
        </a:p>
      </dgm:t>
    </dgm:pt>
    <dgm:pt modelId="{B3AC400E-39A0-409A-AFCF-6B0A86C1353C}" type="sibTrans" cxnId="{C22A1007-70DC-4939-A35C-5CFC9DC82B40}">
      <dgm:prSet/>
      <dgm:spPr/>
      <dgm:t>
        <a:bodyPr/>
        <a:lstStyle/>
        <a:p>
          <a:endParaRPr lang="en-US"/>
        </a:p>
      </dgm:t>
    </dgm:pt>
    <dgm:pt modelId="{4F56E76E-3320-48BC-8C70-AA6574F82439}">
      <dgm:prSet/>
      <dgm:spPr/>
      <dgm:t>
        <a:bodyPr/>
        <a:lstStyle/>
        <a:p>
          <a:r>
            <a:rPr lang="en-US"/>
            <a:t>Research and Scholarship</a:t>
          </a:r>
        </a:p>
      </dgm:t>
    </dgm:pt>
    <dgm:pt modelId="{A51959F1-143A-4F57-80AA-2C6FB7AA3821}" type="parTrans" cxnId="{BF6E765C-1FE0-49D8-9DD9-9F7F319F7718}">
      <dgm:prSet/>
      <dgm:spPr/>
      <dgm:t>
        <a:bodyPr/>
        <a:lstStyle/>
        <a:p>
          <a:endParaRPr lang="en-US"/>
        </a:p>
      </dgm:t>
    </dgm:pt>
    <dgm:pt modelId="{1DAA7C67-9329-4F65-8BBC-05B07B1EA823}" type="sibTrans" cxnId="{BF6E765C-1FE0-49D8-9DD9-9F7F319F7718}">
      <dgm:prSet/>
      <dgm:spPr/>
      <dgm:t>
        <a:bodyPr/>
        <a:lstStyle/>
        <a:p>
          <a:endParaRPr lang="en-US"/>
        </a:p>
      </dgm:t>
    </dgm:pt>
    <dgm:pt modelId="{28CB44C1-2059-4A54-A8C0-55052E628AA8}">
      <dgm:prSet/>
      <dgm:spPr/>
      <dgm:t>
        <a:bodyPr/>
        <a:lstStyle/>
        <a:p>
          <a:r>
            <a:rPr lang="en-US" dirty="0"/>
            <a:t>Conduct innovative research and/or share things that work for us</a:t>
          </a:r>
        </a:p>
      </dgm:t>
    </dgm:pt>
    <dgm:pt modelId="{A379876B-078A-49AB-BF14-555F9828F0CA}" type="parTrans" cxnId="{45595198-CE61-4F17-BB69-B19339DF8C38}">
      <dgm:prSet/>
      <dgm:spPr/>
      <dgm:t>
        <a:bodyPr/>
        <a:lstStyle/>
        <a:p>
          <a:endParaRPr lang="en-US"/>
        </a:p>
      </dgm:t>
    </dgm:pt>
    <dgm:pt modelId="{81F96524-6D97-4112-A015-92AFC9539FAD}" type="sibTrans" cxnId="{45595198-CE61-4F17-BB69-B19339DF8C38}">
      <dgm:prSet/>
      <dgm:spPr/>
      <dgm:t>
        <a:bodyPr/>
        <a:lstStyle/>
        <a:p>
          <a:endParaRPr lang="en-US"/>
        </a:p>
      </dgm:t>
    </dgm:pt>
    <dgm:pt modelId="{E104CB87-02AB-FB4A-9EB3-9BE95CB44FBC}" type="pres">
      <dgm:prSet presAssocID="{DC7C892A-4856-4621-B775-AB214BC87149}" presName="Name0" presStyleCnt="0">
        <dgm:presLayoutVars>
          <dgm:dir/>
          <dgm:animLvl val="lvl"/>
          <dgm:resizeHandles val="exact"/>
        </dgm:presLayoutVars>
      </dgm:prSet>
      <dgm:spPr/>
    </dgm:pt>
    <dgm:pt modelId="{67F15BD7-60A5-0943-BE70-48911FE292AE}" type="pres">
      <dgm:prSet presAssocID="{F03DFEB6-3561-4DA1-929D-9279A8B3A37E}" presName="linNode" presStyleCnt="0"/>
      <dgm:spPr/>
    </dgm:pt>
    <dgm:pt modelId="{95A72EEA-F4EF-7E4D-A7B1-F19FB92D26EB}" type="pres">
      <dgm:prSet presAssocID="{F03DFEB6-3561-4DA1-929D-9279A8B3A37E}" presName="parentText" presStyleLbl="node1" presStyleIdx="0" presStyleCnt="3">
        <dgm:presLayoutVars>
          <dgm:chMax val="1"/>
          <dgm:bulletEnabled val="1"/>
        </dgm:presLayoutVars>
      </dgm:prSet>
      <dgm:spPr/>
    </dgm:pt>
    <dgm:pt modelId="{93C7EDE1-A4C7-E648-9CE1-19124F36E4C7}" type="pres">
      <dgm:prSet presAssocID="{F03DFEB6-3561-4DA1-929D-9279A8B3A37E}" presName="descendantText" presStyleLbl="alignAccFollowNode1" presStyleIdx="0" presStyleCnt="3">
        <dgm:presLayoutVars>
          <dgm:bulletEnabled val="1"/>
        </dgm:presLayoutVars>
      </dgm:prSet>
      <dgm:spPr/>
    </dgm:pt>
    <dgm:pt modelId="{6248C1DC-5471-9F4E-A9BA-4B59CAF13F45}" type="pres">
      <dgm:prSet presAssocID="{88E339E0-D8C5-4EE1-BB04-24EC496D17B6}" presName="sp" presStyleCnt="0"/>
      <dgm:spPr/>
    </dgm:pt>
    <dgm:pt modelId="{BCB7279B-01C2-A744-B2E3-08FA02DABBD9}" type="pres">
      <dgm:prSet presAssocID="{4D8F8D10-7647-4D5B-B9F7-C6278672D4C6}" presName="linNode" presStyleCnt="0"/>
      <dgm:spPr/>
    </dgm:pt>
    <dgm:pt modelId="{078F39FC-C489-EE47-ACE0-B7319F8CBBB2}" type="pres">
      <dgm:prSet presAssocID="{4D8F8D10-7647-4D5B-B9F7-C6278672D4C6}" presName="parentText" presStyleLbl="node1" presStyleIdx="1" presStyleCnt="3">
        <dgm:presLayoutVars>
          <dgm:chMax val="1"/>
          <dgm:bulletEnabled val="1"/>
        </dgm:presLayoutVars>
      </dgm:prSet>
      <dgm:spPr/>
    </dgm:pt>
    <dgm:pt modelId="{C17738FB-CD4B-3E42-8169-FA36FF6D5676}" type="pres">
      <dgm:prSet presAssocID="{4D8F8D10-7647-4D5B-B9F7-C6278672D4C6}" presName="descendantText" presStyleLbl="alignAccFollowNode1" presStyleIdx="1" presStyleCnt="3">
        <dgm:presLayoutVars>
          <dgm:bulletEnabled val="1"/>
        </dgm:presLayoutVars>
      </dgm:prSet>
      <dgm:spPr/>
    </dgm:pt>
    <dgm:pt modelId="{72C32DB5-7A0A-5A48-A288-5B79C8084ECE}" type="pres">
      <dgm:prSet presAssocID="{C9B0DE34-586A-43D0-97A8-5A22D531BDD8}" presName="sp" presStyleCnt="0"/>
      <dgm:spPr/>
    </dgm:pt>
    <dgm:pt modelId="{E6F2BE8A-54EC-014F-8384-BD35FA77D783}" type="pres">
      <dgm:prSet presAssocID="{4F56E76E-3320-48BC-8C70-AA6574F82439}" presName="linNode" presStyleCnt="0"/>
      <dgm:spPr/>
    </dgm:pt>
    <dgm:pt modelId="{2273DD37-C193-D340-A846-05FAA7FE2097}" type="pres">
      <dgm:prSet presAssocID="{4F56E76E-3320-48BC-8C70-AA6574F82439}" presName="parentText" presStyleLbl="node1" presStyleIdx="2" presStyleCnt="3">
        <dgm:presLayoutVars>
          <dgm:chMax val="1"/>
          <dgm:bulletEnabled val="1"/>
        </dgm:presLayoutVars>
      </dgm:prSet>
      <dgm:spPr/>
    </dgm:pt>
    <dgm:pt modelId="{37A0C275-A4E9-5D4E-A030-7651B24F4B52}" type="pres">
      <dgm:prSet presAssocID="{4F56E76E-3320-48BC-8C70-AA6574F82439}" presName="descendantText" presStyleLbl="alignAccFollowNode1" presStyleIdx="2" presStyleCnt="3">
        <dgm:presLayoutVars>
          <dgm:bulletEnabled val="1"/>
        </dgm:presLayoutVars>
      </dgm:prSet>
      <dgm:spPr/>
    </dgm:pt>
  </dgm:ptLst>
  <dgm:cxnLst>
    <dgm:cxn modelId="{6F3CB505-3F86-7D4F-8220-7029E3084E23}" type="presOf" srcId="{34CC2CA7-8E25-4EDF-ABC9-FFA404600F13}" destId="{C17738FB-CD4B-3E42-8169-FA36FF6D5676}" srcOrd="0" destOrd="0" presId="urn:microsoft.com/office/officeart/2005/8/layout/vList5"/>
    <dgm:cxn modelId="{C22A1007-70DC-4939-A35C-5CFC9DC82B40}" srcId="{4D8F8D10-7647-4D5B-B9F7-C6278672D4C6}" destId="{34CC2CA7-8E25-4EDF-ABC9-FFA404600F13}" srcOrd="0" destOrd="0" parTransId="{3D0033FA-E248-41D3-BFDF-FD72FAA214AF}" sibTransId="{B3AC400E-39A0-409A-AFCF-6B0A86C1353C}"/>
    <dgm:cxn modelId="{C88F8807-E10B-EF4B-9CE6-CCC69B373F37}" type="presOf" srcId="{4F56E76E-3320-48BC-8C70-AA6574F82439}" destId="{2273DD37-C193-D340-A846-05FAA7FE2097}" srcOrd="0" destOrd="0" presId="urn:microsoft.com/office/officeart/2005/8/layout/vList5"/>
    <dgm:cxn modelId="{C44FAB26-5A26-4131-BB11-AF743DB4BD09}" srcId="{F03DFEB6-3561-4DA1-929D-9279A8B3A37E}" destId="{6EE59FE2-C1C5-4A5D-BBE1-5BBD88E03D8D}" srcOrd="0" destOrd="0" parTransId="{F8E79B6F-3DBB-4E3D-BE0B-528F49771B61}" sibTransId="{C06549AE-99CB-4C5C-A710-CD15E9765D13}"/>
    <dgm:cxn modelId="{8B87C643-D108-4A21-96DF-EB81F04E67F2}" srcId="{DC7C892A-4856-4621-B775-AB214BC87149}" destId="{4D8F8D10-7647-4D5B-B9F7-C6278672D4C6}" srcOrd="1" destOrd="0" parTransId="{52505D0A-5AE4-4406-B54C-5E64D5BD9F98}" sibTransId="{C9B0DE34-586A-43D0-97A8-5A22D531BDD8}"/>
    <dgm:cxn modelId="{8316DC4B-DD00-41EE-9AF8-F6F99F57784E}" srcId="{DC7C892A-4856-4621-B775-AB214BC87149}" destId="{F03DFEB6-3561-4DA1-929D-9279A8B3A37E}" srcOrd="0" destOrd="0" parTransId="{78A859F1-FA2D-4B1D-8B2C-7C08B442D326}" sibTransId="{88E339E0-D8C5-4EE1-BB04-24EC496D17B6}"/>
    <dgm:cxn modelId="{BF6E765C-1FE0-49D8-9DD9-9F7F319F7718}" srcId="{DC7C892A-4856-4621-B775-AB214BC87149}" destId="{4F56E76E-3320-48BC-8C70-AA6574F82439}" srcOrd="2" destOrd="0" parTransId="{A51959F1-143A-4F57-80AA-2C6FB7AA3821}" sibTransId="{1DAA7C67-9329-4F65-8BBC-05B07B1EA823}"/>
    <dgm:cxn modelId="{AF8D5081-0D9E-DA40-873A-BD293C8A2F90}" type="presOf" srcId="{F03DFEB6-3561-4DA1-929D-9279A8B3A37E}" destId="{95A72EEA-F4EF-7E4D-A7B1-F19FB92D26EB}" srcOrd="0" destOrd="0" presId="urn:microsoft.com/office/officeart/2005/8/layout/vList5"/>
    <dgm:cxn modelId="{45595198-CE61-4F17-BB69-B19339DF8C38}" srcId="{4F56E76E-3320-48BC-8C70-AA6574F82439}" destId="{28CB44C1-2059-4A54-A8C0-55052E628AA8}" srcOrd="0" destOrd="0" parTransId="{A379876B-078A-49AB-BF14-555F9828F0CA}" sibTransId="{81F96524-6D97-4112-A015-92AFC9539FAD}"/>
    <dgm:cxn modelId="{98D6EEBA-82DB-6247-A478-DC1B2E8F5195}" type="presOf" srcId="{28CB44C1-2059-4A54-A8C0-55052E628AA8}" destId="{37A0C275-A4E9-5D4E-A030-7651B24F4B52}" srcOrd="0" destOrd="0" presId="urn:microsoft.com/office/officeart/2005/8/layout/vList5"/>
    <dgm:cxn modelId="{FDAF0ECA-E415-0D4E-9C2C-653E1AE5FEFF}" type="presOf" srcId="{6EE59FE2-C1C5-4A5D-BBE1-5BBD88E03D8D}" destId="{93C7EDE1-A4C7-E648-9CE1-19124F36E4C7}" srcOrd="0" destOrd="0" presId="urn:microsoft.com/office/officeart/2005/8/layout/vList5"/>
    <dgm:cxn modelId="{E9BB13CA-7F69-814B-A3A3-DB306E1AC012}" type="presOf" srcId="{DC7C892A-4856-4621-B775-AB214BC87149}" destId="{E104CB87-02AB-FB4A-9EB3-9BE95CB44FBC}" srcOrd="0" destOrd="0" presId="urn:microsoft.com/office/officeart/2005/8/layout/vList5"/>
    <dgm:cxn modelId="{455E84F6-05A6-EF49-BBDB-9F7A1EB86CEA}" type="presOf" srcId="{4D8F8D10-7647-4D5B-B9F7-C6278672D4C6}" destId="{078F39FC-C489-EE47-ACE0-B7319F8CBBB2}" srcOrd="0" destOrd="0" presId="urn:microsoft.com/office/officeart/2005/8/layout/vList5"/>
    <dgm:cxn modelId="{E891E5D1-A311-E24B-932D-65709855A029}" type="presParOf" srcId="{E104CB87-02AB-FB4A-9EB3-9BE95CB44FBC}" destId="{67F15BD7-60A5-0943-BE70-48911FE292AE}" srcOrd="0" destOrd="0" presId="urn:microsoft.com/office/officeart/2005/8/layout/vList5"/>
    <dgm:cxn modelId="{EF1F291D-46E8-F549-8F07-5C9D054CEE4A}" type="presParOf" srcId="{67F15BD7-60A5-0943-BE70-48911FE292AE}" destId="{95A72EEA-F4EF-7E4D-A7B1-F19FB92D26EB}" srcOrd="0" destOrd="0" presId="urn:microsoft.com/office/officeart/2005/8/layout/vList5"/>
    <dgm:cxn modelId="{ACAFAB04-ED2D-1D4A-9C94-9EB408AEAD6D}" type="presParOf" srcId="{67F15BD7-60A5-0943-BE70-48911FE292AE}" destId="{93C7EDE1-A4C7-E648-9CE1-19124F36E4C7}" srcOrd="1" destOrd="0" presId="urn:microsoft.com/office/officeart/2005/8/layout/vList5"/>
    <dgm:cxn modelId="{83A8E960-BF5C-4349-8D6A-58DD64CCB5E9}" type="presParOf" srcId="{E104CB87-02AB-FB4A-9EB3-9BE95CB44FBC}" destId="{6248C1DC-5471-9F4E-A9BA-4B59CAF13F45}" srcOrd="1" destOrd="0" presId="urn:microsoft.com/office/officeart/2005/8/layout/vList5"/>
    <dgm:cxn modelId="{68507D16-0DC7-D943-A4F2-44221D93C648}" type="presParOf" srcId="{E104CB87-02AB-FB4A-9EB3-9BE95CB44FBC}" destId="{BCB7279B-01C2-A744-B2E3-08FA02DABBD9}" srcOrd="2" destOrd="0" presId="urn:microsoft.com/office/officeart/2005/8/layout/vList5"/>
    <dgm:cxn modelId="{6E66692E-C9FE-3C4F-A657-73753CB507F7}" type="presParOf" srcId="{BCB7279B-01C2-A744-B2E3-08FA02DABBD9}" destId="{078F39FC-C489-EE47-ACE0-B7319F8CBBB2}" srcOrd="0" destOrd="0" presId="urn:microsoft.com/office/officeart/2005/8/layout/vList5"/>
    <dgm:cxn modelId="{6A77259E-C80B-BA45-A73B-C39EE5B03770}" type="presParOf" srcId="{BCB7279B-01C2-A744-B2E3-08FA02DABBD9}" destId="{C17738FB-CD4B-3E42-8169-FA36FF6D5676}" srcOrd="1" destOrd="0" presId="urn:microsoft.com/office/officeart/2005/8/layout/vList5"/>
    <dgm:cxn modelId="{CAD5C27E-7745-E241-B46C-35134DDBCA60}" type="presParOf" srcId="{E104CB87-02AB-FB4A-9EB3-9BE95CB44FBC}" destId="{72C32DB5-7A0A-5A48-A288-5B79C8084ECE}" srcOrd="3" destOrd="0" presId="urn:microsoft.com/office/officeart/2005/8/layout/vList5"/>
    <dgm:cxn modelId="{D1F7127B-7761-C242-8247-BB83FD0457C7}" type="presParOf" srcId="{E104CB87-02AB-FB4A-9EB3-9BE95CB44FBC}" destId="{E6F2BE8A-54EC-014F-8384-BD35FA77D783}" srcOrd="4" destOrd="0" presId="urn:microsoft.com/office/officeart/2005/8/layout/vList5"/>
    <dgm:cxn modelId="{0ECA0FB9-873D-FB46-8D5C-8D4D7D51EBD7}" type="presParOf" srcId="{E6F2BE8A-54EC-014F-8384-BD35FA77D783}" destId="{2273DD37-C193-D340-A846-05FAA7FE2097}" srcOrd="0" destOrd="0" presId="urn:microsoft.com/office/officeart/2005/8/layout/vList5"/>
    <dgm:cxn modelId="{3B500CBB-953D-0D4A-B228-008114B0CE9F}" type="presParOf" srcId="{E6F2BE8A-54EC-014F-8384-BD35FA77D783}" destId="{37A0C275-A4E9-5D4E-A030-7651B24F4B52}"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DABF83-B872-9840-8BA5-B7438F6875DE}"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pt>
    <dgm:pt modelId="{EF1454D1-613F-CB41-9B52-3CE5EC4C853B}">
      <dgm:prSet phldrT="[Text]"/>
      <dgm:spPr/>
      <dgm:t>
        <a:bodyPr/>
        <a:lstStyle/>
        <a:p>
          <a:pPr>
            <a:lnSpc>
              <a:spcPct val="100000"/>
            </a:lnSpc>
            <a:defRPr cap="all"/>
          </a:pPr>
          <a:r>
            <a:rPr lang="en-US"/>
            <a:t>Clinical Service</a:t>
          </a:r>
        </a:p>
      </dgm:t>
    </dgm:pt>
    <dgm:pt modelId="{0E463F35-B123-5443-B2CE-0D53C4366F77}" type="parTrans" cxnId="{869CE09D-11EB-6A4C-9DF9-E65C401CAACC}">
      <dgm:prSet/>
      <dgm:spPr/>
      <dgm:t>
        <a:bodyPr/>
        <a:lstStyle/>
        <a:p>
          <a:endParaRPr lang="en-US"/>
        </a:p>
      </dgm:t>
    </dgm:pt>
    <dgm:pt modelId="{C585E18F-2ECE-C844-9307-71DCFA686BB8}" type="sibTrans" cxnId="{869CE09D-11EB-6A4C-9DF9-E65C401CAACC}">
      <dgm:prSet/>
      <dgm:spPr/>
      <dgm:t>
        <a:bodyPr/>
        <a:lstStyle/>
        <a:p>
          <a:endParaRPr lang="en-US"/>
        </a:p>
      </dgm:t>
    </dgm:pt>
    <dgm:pt modelId="{95C114C6-14CB-0C49-888E-902B1ABF3D91}">
      <dgm:prSet phldrT="[Text]"/>
      <dgm:spPr/>
      <dgm:t>
        <a:bodyPr/>
        <a:lstStyle/>
        <a:p>
          <a:pPr>
            <a:lnSpc>
              <a:spcPct val="100000"/>
            </a:lnSpc>
            <a:defRPr cap="all"/>
          </a:pPr>
          <a:r>
            <a:rPr lang="en-US"/>
            <a:t>Research</a:t>
          </a:r>
        </a:p>
      </dgm:t>
    </dgm:pt>
    <dgm:pt modelId="{1698EE5A-24C1-1941-A2C6-DBC4380BD2EA}" type="parTrans" cxnId="{EA582E5C-3050-474E-9718-6611459533C5}">
      <dgm:prSet/>
      <dgm:spPr/>
      <dgm:t>
        <a:bodyPr/>
        <a:lstStyle/>
        <a:p>
          <a:endParaRPr lang="en-US"/>
        </a:p>
      </dgm:t>
    </dgm:pt>
    <dgm:pt modelId="{E4AD2A65-E544-334F-ACEF-5BDF81E58A4E}" type="sibTrans" cxnId="{EA582E5C-3050-474E-9718-6611459533C5}">
      <dgm:prSet/>
      <dgm:spPr/>
      <dgm:t>
        <a:bodyPr/>
        <a:lstStyle/>
        <a:p>
          <a:endParaRPr lang="en-US"/>
        </a:p>
      </dgm:t>
    </dgm:pt>
    <dgm:pt modelId="{5C9899A0-329D-0E41-8548-A26FB182DC01}">
      <dgm:prSet phldrT="[Text]"/>
      <dgm:spPr/>
      <dgm:t>
        <a:bodyPr/>
        <a:lstStyle/>
        <a:p>
          <a:pPr>
            <a:lnSpc>
              <a:spcPct val="100000"/>
            </a:lnSpc>
            <a:defRPr cap="all"/>
          </a:pPr>
          <a:r>
            <a:rPr lang="en-US"/>
            <a:t>Teaching</a:t>
          </a:r>
        </a:p>
      </dgm:t>
    </dgm:pt>
    <dgm:pt modelId="{FAAC3601-0B51-3449-A06B-8C0C12516AEF}" type="parTrans" cxnId="{816C9C2D-17DA-1240-B7FC-5334417D7AF0}">
      <dgm:prSet/>
      <dgm:spPr/>
      <dgm:t>
        <a:bodyPr/>
        <a:lstStyle/>
        <a:p>
          <a:endParaRPr lang="en-US"/>
        </a:p>
      </dgm:t>
    </dgm:pt>
    <dgm:pt modelId="{AD652A0A-CCF4-5847-98D1-C92D6A0897CC}" type="sibTrans" cxnId="{816C9C2D-17DA-1240-B7FC-5334417D7AF0}">
      <dgm:prSet/>
      <dgm:spPr/>
      <dgm:t>
        <a:bodyPr/>
        <a:lstStyle/>
        <a:p>
          <a:endParaRPr lang="en-US"/>
        </a:p>
      </dgm:t>
    </dgm:pt>
    <dgm:pt modelId="{80CA8763-8D48-0B45-B88C-C581C6156B20}">
      <dgm:prSet phldrT="[Text]"/>
      <dgm:spPr/>
      <dgm:t>
        <a:bodyPr/>
        <a:lstStyle/>
        <a:p>
          <a:pPr>
            <a:lnSpc>
              <a:spcPct val="100000"/>
            </a:lnSpc>
            <a:defRPr cap="all"/>
          </a:pPr>
          <a:r>
            <a:rPr lang="en-US"/>
            <a:t>Administration</a:t>
          </a:r>
        </a:p>
      </dgm:t>
    </dgm:pt>
    <dgm:pt modelId="{8EC25C49-A83B-9946-B3E9-D417B40E2488}" type="parTrans" cxnId="{64D5D11A-9EAC-0A42-8DC1-E1B74B4FCAC8}">
      <dgm:prSet/>
      <dgm:spPr/>
      <dgm:t>
        <a:bodyPr/>
        <a:lstStyle/>
        <a:p>
          <a:endParaRPr lang="en-US"/>
        </a:p>
      </dgm:t>
    </dgm:pt>
    <dgm:pt modelId="{EC20F0A3-23C9-7545-90C2-99B38D28CF37}" type="sibTrans" cxnId="{64D5D11A-9EAC-0A42-8DC1-E1B74B4FCAC8}">
      <dgm:prSet/>
      <dgm:spPr/>
      <dgm:t>
        <a:bodyPr/>
        <a:lstStyle/>
        <a:p>
          <a:endParaRPr lang="en-US"/>
        </a:p>
      </dgm:t>
    </dgm:pt>
    <dgm:pt modelId="{0B0B0707-A614-4F2B-8185-6E58EC8C9CAC}" type="pres">
      <dgm:prSet presAssocID="{19DABF83-B872-9840-8BA5-B7438F6875DE}" presName="root" presStyleCnt="0">
        <dgm:presLayoutVars>
          <dgm:dir/>
          <dgm:resizeHandles val="exact"/>
        </dgm:presLayoutVars>
      </dgm:prSet>
      <dgm:spPr/>
    </dgm:pt>
    <dgm:pt modelId="{85F1C700-7E21-4F6B-A8A1-396ED143FBDA}" type="pres">
      <dgm:prSet presAssocID="{EF1454D1-613F-CB41-9B52-3CE5EC4C853B}" presName="compNode" presStyleCnt="0"/>
      <dgm:spPr/>
    </dgm:pt>
    <dgm:pt modelId="{81F5621E-C47A-4558-AB12-3724972DF328}" type="pres">
      <dgm:prSet presAssocID="{EF1454D1-613F-CB41-9B52-3CE5EC4C853B}" presName="iconBgRect" presStyleLbl="bgShp" presStyleIdx="0" presStyleCnt="4"/>
      <dgm:spPr>
        <a:prstGeom prst="round2DiagRect">
          <a:avLst>
            <a:gd name="adj1" fmla="val 29727"/>
            <a:gd name="adj2" fmla="val 0"/>
          </a:avLst>
        </a:prstGeom>
      </dgm:spPr>
    </dgm:pt>
    <dgm:pt modelId="{7AE093A3-58E7-4537-818E-AA5A86979D13}" type="pres">
      <dgm:prSet presAssocID="{EF1454D1-613F-CB41-9B52-3CE5EC4C853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BD0AD696-0876-402D-90F7-63D6AA7F45FA}" type="pres">
      <dgm:prSet presAssocID="{EF1454D1-613F-CB41-9B52-3CE5EC4C853B}" presName="spaceRect" presStyleCnt="0"/>
      <dgm:spPr/>
    </dgm:pt>
    <dgm:pt modelId="{7D98848B-4871-4E80-9382-C767BD507E4F}" type="pres">
      <dgm:prSet presAssocID="{EF1454D1-613F-CB41-9B52-3CE5EC4C853B}" presName="textRect" presStyleLbl="revTx" presStyleIdx="0" presStyleCnt="4">
        <dgm:presLayoutVars>
          <dgm:chMax val="1"/>
          <dgm:chPref val="1"/>
        </dgm:presLayoutVars>
      </dgm:prSet>
      <dgm:spPr/>
    </dgm:pt>
    <dgm:pt modelId="{264B3EF8-1318-43A5-94F5-EFA69A88C7D6}" type="pres">
      <dgm:prSet presAssocID="{C585E18F-2ECE-C844-9307-71DCFA686BB8}" presName="sibTrans" presStyleCnt="0"/>
      <dgm:spPr/>
    </dgm:pt>
    <dgm:pt modelId="{D7868D15-06EF-42DB-8BE6-8C72BE7DA140}" type="pres">
      <dgm:prSet presAssocID="{95C114C6-14CB-0C49-888E-902B1ABF3D91}" presName="compNode" presStyleCnt="0"/>
      <dgm:spPr/>
    </dgm:pt>
    <dgm:pt modelId="{6DDBA41E-5761-48AD-A809-ABF850354B94}" type="pres">
      <dgm:prSet presAssocID="{95C114C6-14CB-0C49-888E-902B1ABF3D91}" presName="iconBgRect" presStyleLbl="bgShp" presStyleIdx="1" presStyleCnt="4"/>
      <dgm:spPr>
        <a:prstGeom prst="round2DiagRect">
          <a:avLst>
            <a:gd name="adj1" fmla="val 29727"/>
            <a:gd name="adj2" fmla="val 0"/>
          </a:avLst>
        </a:prstGeom>
      </dgm:spPr>
    </dgm:pt>
    <dgm:pt modelId="{F7F4BE8C-F684-4CEB-BF8F-55056B5254A7}" type="pres">
      <dgm:prSet presAssocID="{95C114C6-14CB-0C49-888E-902B1ABF3D9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search"/>
        </a:ext>
      </dgm:extLst>
    </dgm:pt>
    <dgm:pt modelId="{C7F8BA7E-D1C4-4BB1-83AC-C2043CD706BF}" type="pres">
      <dgm:prSet presAssocID="{95C114C6-14CB-0C49-888E-902B1ABF3D91}" presName="spaceRect" presStyleCnt="0"/>
      <dgm:spPr/>
    </dgm:pt>
    <dgm:pt modelId="{F11A85ED-33C5-45B1-BCDA-FC4A272EEB26}" type="pres">
      <dgm:prSet presAssocID="{95C114C6-14CB-0C49-888E-902B1ABF3D91}" presName="textRect" presStyleLbl="revTx" presStyleIdx="1" presStyleCnt="4">
        <dgm:presLayoutVars>
          <dgm:chMax val="1"/>
          <dgm:chPref val="1"/>
        </dgm:presLayoutVars>
      </dgm:prSet>
      <dgm:spPr/>
    </dgm:pt>
    <dgm:pt modelId="{6EF5FB0D-6D5B-4FC1-A21F-E9AEF007E3B5}" type="pres">
      <dgm:prSet presAssocID="{E4AD2A65-E544-334F-ACEF-5BDF81E58A4E}" presName="sibTrans" presStyleCnt="0"/>
      <dgm:spPr/>
    </dgm:pt>
    <dgm:pt modelId="{0F7D121A-46F7-4665-A729-A5B1CA1A39C8}" type="pres">
      <dgm:prSet presAssocID="{5C9899A0-329D-0E41-8548-A26FB182DC01}" presName="compNode" presStyleCnt="0"/>
      <dgm:spPr/>
    </dgm:pt>
    <dgm:pt modelId="{8CD08785-9E48-471E-869F-CCB3483C1336}" type="pres">
      <dgm:prSet presAssocID="{5C9899A0-329D-0E41-8548-A26FB182DC01}" presName="iconBgRect" presStyleLbl="bgShp" presStyleIdx="2" presStyleCnt="4"/>
      <dgm:spPr>
        <a:prstGeom prst="round2DiagRect">
          <a:avLst>
            <a:gd name="adj1" fmla="val 29727"/>
            <a:gd name="adj2" fmla="val 0"/>
          </a:avLst>
        </a:prstGeom>
      </dgm:spPr>
    </dgm:pt>
    <dgm:pt modelId="{8D4A4D31-E7D3-42A2-BCAD-AD7FB10127C9}" type="pres">
      <dgm:prSet presAssocID="{5C9899A0-329D-0E41-8548-A26FB182DC0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921B9A1E-B72E-4E97-9DE4-126D053E031D}" type="pres">
      <dgm:prSet presAssocID="{5C9899A0-329D-0E41-8548-A26FB182DC01}" presName="spaceRect" presStyleCnt="0"/>
      <dgm:spPr/>
    </dgm:pt>
    <dgm:pt modelId="{FFCC8CC1-3581-4DD2-A2FB-7A3E5C63F87C}" type="pres">
      <dgm:prSet presAssocID="{5C9899A0-329D-0E41-8548-A26FB182DC01}" presName="textRect" presStyleLbl="revTx" presStyleIdx="2" presStyleCnt="4">
        <dgm:presLayoutVars>
          <dgm:chMax val="1"/>
          <dgm:chPref val="1"/>
        </dgm:presLayoutVars>
      </dgm:prSet>
      <dgm:spPr/>
    </dgm:pt>
    <dgm:pt modelId="{65456DF0-33A3-4A17-81B0-08A4F354BE09}" type="pres">
      <dgm:prSet presAssocID="{AD652A0A-CCF4-5847-98D1-C92D6A0897CC}" presName="sibTrans" presStyleCnt="0"/>
      <dgm:spPr/>
    </dgm:pt>
    <dgm:pt modelId="{9A6FCE1F-852C-46E4-AF53-C48CB5701B61}" type="pres">
      <dgm:prSet presAssocID="{80CA8763-8D48-0B45-B88C-C581C6156B20}" presName="compNode" presStyleCnt="0"/>
      <dgm:spPr/>
    </dgm:pt>
    <dgm:pt modelId="{7FA283B0-4ECD-49C2-BE5B-E2567A27A438}" type="pres">
      <dgm:prSet presAssocID="{80CA8763-8D48-0B45-B88C-C581C6156B20}" presName="iconBgRect" presStyleLbl="bgShp" presStyleIdx="3" presStyleCnt="4"/>
      <dgm:spPr>
        <a:prstGeom prst="round2DiagRect">
          <a:avLst>
            <a:gd name="adj1" fmla="val 29727"/>
            <a:gd name="adj2" fmla="val 0"/>
          </a:avLst>
        </a:prstGeom>
      </dgm:spPr>
    </dgm:pt>
    <dgm:pt modelId="{9EC850F5-CC11-4240-BE92-192C8CA18247}" type="pres">
      <dgm:prSet presAssocID="{80CA8763-8D48-0B45-B88C-C581C6156B2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erarchy"/>
        </a:ext>
      </dgm:extLst>
    </dgm:pt>
    <dgm:pt modelId="{C81CE4D7-8B3D-478C-8733-DB8A2734B066}" type="pres">
      <dgm:prSet presAssocID="{80CA8763-8D48-0B45-B88C-C581C6156B20}" presName="spaceRect" presStyleCnt="0"/>
      <dgm:spPr/>
    </dgm:pt>
    <dgm:pt modelId="{4E151210-BCCE-4251-9376-CF7843BDFF33}" type="pres">
      <dgm:prSet presAssocID="{80CA8763-8D48-0B45-B88C-C581C6156B20}" presName="textRect" presStyleLbl="revTx" presStyleIdx="3" presStyleCnt="4">
        <dgm:presLayoutVars>
          <dgm:chMax val="1"/>
          <dgm:chPref val="1"/>
        </dgm:presLayoutVars>
      </dgm:prSet>
      <dgm:spPr/>
    </dgm:pt>
  </dgm:ptLst>
  <dgm:cxnLst>
    <dgm:cxn modelId="{E0ADFB0D-FEF9-AD49-B8A5-522EE2AF4845}" type="presOf" srcId="{EF1454D1-613F-CB41-9B52-3CE5EC4C853B}" destId="{7D98848B-4871-4E80-9382-C767BD507E4F}" srcOrd="0" destOrd="0" presId="urn:microsoft.com/office/officeart/2018/5/layout/IconLeafLabelList"/>
    <dgm:cxn modelId="{64D5D11A-9EAC-0A42-8DC1-E1B74B4FCAC8}" srcId="{19DABF83-B872-9840-8BA5-B7438F6875DE}" destId="{80CA8763-8D48-0B45-B88C-C581C6156B20}" srcOrd="3" destOrd="0" parTransId="{8EC25C49-A83B-9946-B3E9-D417B40E2488}" sibTransId="{EC20F0A3-23C9-7545-90C2-99B38D28CF37}"/>
    <dgm:cxn modelId="{816C9C2D-17DA-1240-B7FC-5334417D7AF0}" srcId="{19DABF83-B872-9840-8BA5-B7438F6875DE}" destId="{5C9899A0-329D-0E41-8548-A26FB182DC01}" srcOrd="2" destOrd="0" parTransId="{FAAC3601-0B51-3449-A06B-8C0C12516AEF}" sibTransId="{AD652A0A-CCF4-5847-98D1-C92D6A0897CC}"/>
    <dgm:cxn modelId="{EA582E5C-3050-474E-9718-6611459533C5}" srcId="{19DABF83-B872-9840-8BA5-B7438F6875DE}" destId="{95C114C6-14CB-0C49-888E-902B1ABF3D91}" srcOrd="1" destOrd="0" parTransId="{1698EE5A-24C1-1941-A2C6-DBC4380BD2EA}" sibTransId="{E4AD2A65-E544-334F-ACEF-5BDF81E58A4E}"/>
    <dgm:cxn modelId="{C036769B-DE60-4245-8F84-B814735201B7}" type="presOf" srcId="{19DABF83-B872-9840-8BA5-B7438F6875DE}" destId="{0B0B0707-A614-4F2B-8185-6E58EC8C9CAC}" srcOrd="0" destOrd="0" presId="urn:microsoft.com/office/officeart/2018/5/layout/IconLeafLabelList"/>
    <dgm:cxn modelId="{869CE09D-11EB-6A4C-9DF9-E65C401CAACC}" srcId="{19DABF83-B872-9840-8BA5-B7438F6875DE}" destId="{EF1454D1-613F-CB41-9B52-3CE5EC4C853B}" srcOrd="0" destOrd="0" parTransId="{0E463F35-B123-5443-B2CE-0D53C4366F77}" sibTransId="{C585E18F-2ECE-C844-9307-71DCFA686BB8}"/>
    <dgm:cxn modelId="{E08A48B4-E6A7-CA4A-98DD-7BC54B933D80}" type="presOf" srcId="{95C114C6-14CB-0C49-888E-902B1ABF3D91}" destId="{F11A85ED-33C5-45B1-BCDA-FC4A272EEB26}" srcOrd="0" destOrd="0" presId="urn:microsoft.com/office/officeart/2018/5/layout/IconLeafLabelList"/>
    <dgm:cxn modelId="{63D32DD7-4441-DC45-9D75-2D8EF5E81B24}" type="presOf" srcId="{5C9899A0-329D-0E41-8548-A26FB182DC01}" destId="{FFCC8CC1-3581-4DD2-A2FB-7A3E5C63F87C}" srcOrd="0" destOrd="0" presId="urn:microsoft.com/office/officeart/2018/5/layout/IconLeafLabelList"/>
    <dgm:cxn modelId="{CEE034E3-50E8-9E47-85B5-4D9E308FB1B8}" type="presOf" srcId="{80CA8763-8D48-0B45-B88C-C581C6156B20}" destId="{4E151210-BCCE-4251-9376-CF7843BDFF33}" srcOrd="0" destOrd="0" presId="urn:microsoft.com/office/officeart/2018/5/layout/IconLeafLabelList"/>
    <dgm:cxn modelId="{C99AF351-C1ED-C746-B6D9-4715E1EFAABC}" type="presParOf" srcId="{0B0B0707-A614-4F2B-8185-6E58EC8C9CAC}" destId="{85F1C700-7E21-4F6B-A8A1-396ED143FBDA}" srcOrd="0" destOrd="0" presId="urn:microsoft.com/office/officeart/2018/5/layout/IconLeafLabelList"/>
    <dgm:cxn modelId="{9A03D023-2B79-F846-A8E0-8D80471602FD}" type="presParOf" srcId="{85F1C700-7E21-4F6B-A8A1-396ED143FBDA}" destId="{81F5621E-C47A-4558-AB12-3724972DF328}" srcOrd="0" destOrd="0" presId="urn:microsoft.com/office/officeart/2018/5/layout/IconLeafLabelList"/>
    <dgm:cxn modelId="{23065E59-924C-A94F-A649-637753F47FEB}" type="presParOf" srcId="{85F1C700-7E21-4F6B-A8A1-396ED143FBDA}" destId="{7AE093A3-58E7-4537-818E-AA5A86979D13}" srcOrd="1" destOrd="0" presId="urn:microsoft.com/office/officeart/2018/5/layout/IconLeafLabelList"/>
    <dgm:cxn modelId="{04E8EEC3-6E4F-014A-960F-F5D2875BFAEF}" type="presParOf" srcId="{85F1C700-7E21-4F6B-A8A1-396ED143FBDA}" destId="{BD0AD696-0876-402D-90F7-63D6AA7F45FA}" srcOrd="2" destOrd="0" presId="urn:microsoft.com/office/officeart/2018/5/layout/IconLeafLabelList"/>
    <dgm:cxn modelId="{1CE3EEBF-5FFA-E648-983B-EBD5C7671E3E}" type="presParOf" srcId="{85F1C700-7E21-4F6B-A8A1-396ED143FBDA}" destId="{7D98848B-4871-4E80-9382-C767BD507E4F}" srcOrd="3" destOrd="0" presId="urn:microsoft.com/office/officeart/2018/5/layout/IconLeafLabelList"/>
    <dgm:cxn modelId="{5A8FF829-97C4-D647-A4E5-9E010C4983BC}" type="presParOf" srcId="{0B0B0707-A614-4F2B-8185-6E58EC8C9CAC}" destId="{264B3EF8-1318-43A5-94F5-EFA69A88C7D6}" srcOrd="1" destOrd="0" presId="urn:microsoft.com/office/officeart/2018/5/layout/IconLeafLabelList"/>
    <dgm:cxn modelId="{D89DC71E-B77C-E340-8C4C-78EB07BE117E}" type="presParOf" srcId="{0B0B0707-A614-4F2B-8185-6E58EC8C9CAC}" destId="{D7868D15-06EF-42DB-8BE6-8C72BE7DA140}" srcOrd="2" destOrd="0" presId="urn:microsoft.com/office/officeart/2018/5/layout/IconLeafLabelList"/>
    <dgm:cxn modelId="{7673E099-296F-7340-AB78-9F87E10FB03F}" type="presParOf" srcId="{D7868D15-06EF-42DB-8BE6-8C72BE7DA140}" destId="{6DDBA41E-5761-48AD-A809-ABF850354B94}" srcOrd="0" destOrd="0" presId="urn:microsoft.com/office/officeart/2018/5/layout/IconLeafLabelList"/>
    <dgm:cxn modelId="{55C5EB1C-E696-5B46-9A34-B0FDABCE5B78}" type="presParOf" srcId="{D7868D15-06EF-42DB-8BE6-8C72BE7DA140}" destId="{F7F4BE8C-F684-4CEB-BF8F-55056B5254A7}" srcOrd="1" destOrd="0" presId="urn:microsoft.com/office/officeart/2018/5/layout/IconLeafLabelList"/>
    <dgm:cxn modelId="{5871724D-9292-D34E-A0DD-6A444E17CAD1}" type="presParOf" srcId="{D7868D15-06EF-42DB-8BE6-8C72BE7DA140}" destId="{C7F8BA7E-D1C4-4BB1-83AC-C2043CD706BF}" srcOrd="2" destOrd="0" presId="urn:microsoft.com/office/officeart/2018/5/layout/IconLeafLabelList"/>
    <dgm:cxn modelId="{B6741D89-9A62-954F-84E7-7A9C02CB1411}" type="presParOf" srcId="{D7868D15-06EF-42DB-8BE6-8C72BE7DA140}" destId="{F11A85ED-33C5-45B1-BCDA-FC4A272EEB26}" srcOrd="3" destOrd="0" presId="urn:microsoft.com/office/officeart/2018/5/layout/IconLeafLabelList"/>
    <dgm:cxn modelId="{8019C967-CDD1-8848-9E83-CBBE575957C0}" type="presParOf" srcId="{0B0B0707-A614-4F2B-8185-6E58EC8C9CAC}" destId="{6EF5FB0D-6D5B-4FC1-A21F-E9AEF007E3B5}" srcOrd="3" destOrd="0" presId="urn:microsoft.com/office/officeart/2018/5/layout/IconLeafLabelList"/>
    <dgm:cxn modelId="{A89A1693-D25F-584E-BB38-173A96FAA26A}" type="presParOf" srcId="{0B0B0707-A614-4F2B-8185-6E58EC8C9CAC}" destId="{0F7D121A-46F7-4665-A729-A5B1CA1A39C8}" srcOrd="4" destOrd="0" presId="urn:microsoft.com/office/officeart/2018/5/layout/IconLeafLabelList"/>
    <dgm:cxn modelId="{39824942-4F78-8746-83BC-FD1FA48600CA}" type="presParOf" srcId="{0F7D121A-46F7-4665-A729-A5B1CA1A39C8}" destId="{8CD08785-9E48-471E-869F-CCB3483C1336}" srcOrd="0" destOrd="0" presId="urn:microsoft.com/office/officeart/2018/5/layout/IconLeafLabelList"/>
    <dgm:cxn modelId="{B358E639-C30F-2740-B8B5-754E27CDC091}" type="presParOf" srcId="{0F7D121A-46F7-4665-A729-A5B1CA1A39C8}" destId="{8D4A4D31-E7D3-42A2-BCAD-AD7FB10127C9}" srcOrd="1" destOrd="0" presId="urn:microsoft.com/office/officeart/2018/5/layout/IconLeafLabelList"/>
    <dgm:cxn modelId="{40186B8E-60E8-C342-BF79-AB09FA86519D}" type="presParOf" srcId="{0F7D121A-46F7-4665-A729-A5B1CA1A39C8}" destId="{921B9A1E-B72E-4E97-9DE4-126D053E031D}" srcOrd="2" destOrd="0" presId="urn:microsoft.com/office/officeart/2018/5/layout/IconLeafLabelList"/>
    <dgm:cxn modelId="{BD4A3A63-70C1-3348-BCD2-FFED17C1C294}" type="presParOf" srcId="{0F7D121A-46F7-4665-A729-A5B1CA1A39C8}" destId="{FFCC8CC1-3581-4DD2-A2FB-7A3E5C63F87C}" srcOrd="3" destOrd="0" presId="urn:microsoft.com/office/officeart/2018/5/layout/IconLeafLabelList"/>
    <dgm:cxn modelId="{04734066-818E-2544-A50B-1D823346A4CC}" type="presParOf" srcId="{0B0B0707-A614-4F2B-8185-6E58EC8C9CAC}" destId="{65456DF0-33A3-4A17-81B0-08A4F354BE09}" srcOrd="5" destOrd="0" presId="urn:microsoft.com/office/officeart/2018/5/layout/IconLeafLabelList"/>
    <dgm:cxn modelId="{015506CE-94B0-AB46-B919-3CBC765759FD}" type="presParOf" srcId="{0B0B0707-A614-4F2B-8185-6E58EC8C9CAC}" destId="{9A6FCE1F-852C-46E4-AF53-C48CB5701B61}" srcOrd="6" destOrd="0" presId="urn:microsoft.com/office/officeart/2018/5/layout/IconLeafLabelList"/>
    <dgm:cxn modelId="{530EB8AE-7165-C24B-BF69-147B59F029D7}" type="presParOf" srcId="{9A6FCE1F-852C-46E4-AF53-C48CB5701B61}" destId="{7FA283B0-4ECD-49C2-BE5B-E2567A27A438}" srcOrd="0" destOrd="0" presId="urn:microsoft.com/office/officeart/2018/5/layout/IconLeafLabelList"/>
    <dgm:cxn modelId="{B2570FE4-47F3-164D-B7B7-262ECD1E6806}" type="presParOf" srcId="{9A6FCE1F-852C-46E4-AF53-C48CB5701B61}" destId="{9EC850F5-CC11-4240-BE92-192C8CA18247}" srcOrd="1" destOrd="0" presId="urn:microsoft.com/office/officeart/2018/5/layout/IconLeafLabelList"/>
    <dgm:cxn modelId="{56706014-CCDC-1842-BD81-4E79D47388F0}" type="presParOf" srcId="{9A6FCE1F-852C-46E4-AF53-C48CB5701B61}" destId="{C81CE4D7-8B3D-478C-8733-DB8A2734B066}" srcOrd="2" destOrd="0" presId="urn:microsoft.com/office/officeart/2018/5/layout/IconLeafLabelList"/>
    <dgm:cxn modelId="{5DB1D874-CB51-E34B-B0F6-171C4F4BF5C5}" type="presParOf" srcId="{9A6FCE1F-852C-46E4-AF53-C48CB5701B61}" destId="{4E151210-BCCE-4251-9376-CF7843BDFF33}"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2C437B-54D1-4998-8ED0-649ED085475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D85426D-F07D-4784-88BB-703E1402F936}">
      <dgm:prSet/>
      <dgm:spPr/>
      <dgm:t>
        <a:bodyPr/>
        <a:lstStyle/>
        <a:p>
          <a:pPr>
            <a:lnSpc>
              <a:spcPct val="100000"/>
            </a:lnSpc>
          </a:pPr>
          <a:r>
            <a:rPr lang="en-US"/>
            <a:t>Having a clear strategy to prioritize my most important activities</a:t>
          </a:r>
        </a:p>
      </dgm:t>
    </dgm:pt>
    <dgm:pt modelId="{195743E2-BD95-49BD-B834-2877E4892E70}" type="parTrans" cxnId="{46E0DA25-9887-4B80-BAA5-3C1F57D048E6}">
      <dgm:prSet/>
      <dgm:spPr/>
      <dgm:t>
        <a:bodyPr/>
        <a:lstStyle/>
        <a:p>
          <a:endParaRPr lang="en-US"/>
        </a:p>
      </dgm:t>
    </dgm:pt>
    <dgm:pt modelId="{7998022A-D2F2-4735-9BBD-DBEF0FF84538}" type="sibTrans" cxnId="{46E0DA25-9887-4B80-BAA5-3C1F57D048E6}">
      <dgm:prSet/>
      <dgm:spPr/>
      <dgm:t>
        <a:bodyPr/>
        <a:lstStyle/>
        <a:p>
          <a:endParaRPr lang="en-US"/>
        </a:p>
      </dgm:t>
    </dgm:pt>
    <dgm:pt modelId="{F1A33535-72BA-425B-B21E-FB0EE485DAB6}">
      <dgm:prSet/>
      <dgm:spPr/>
      <dgm:t>
        <a:bodyPr/>
        <a:lstStyle/>
        <a:p>
          <a:pPr>
            <a:lnSpc>
              <a:spcPct val="100000"/>
            </a:lnSpc>
          </a:pPr>
          <a:r>
            <a:rPr lang="en-US" dirty="0"/>
            <a:t>Allows me to feel satisfied with my work and to enjoy coming to work each day</a:t>
          </a:r>
        </a:p>
      </dgm:t>
    </dgm:pt>
    <dgm:pt modelId="{06B5CAE9-6214-4EB1-8BF8-B7E2878DF23D}" type="parTrans" cxnId="{7ECDB2D8-BDF3-4F38-B8BA-99125A704161}">
      <dgm:prSet/>
      <dgm:spPr/>
      <dgm:t>
        <a:bodyPr/>
        <a:lstStyle/>
        <a:p>
          <a:endParaRPr lang="en-US"/>
        </a:p>
      </dgm:t>
    </dgm:pt>
    <dgm:pt modelId="{233F5506-DFF4-4DFD-9EDB-634096704810}" type="sibTrans" cxnId="{7ECDB2D8-BDF3-4F38-B8BA-99125A704161}">
      <dgm:prSet/>
      <dgm:spPr/>
      <dgm:t>
        <a:bodyPr/>
        <a:lstStyle/>
        <a:p>
          <a:endParaRPr lang="en-US"/>
        </a:p>
      </dgm:t>
    </dgm:pt>
    <dgm:pt modelId="{B74FB198-DF0D-4CEF-AEA5-46EA3C50DF70}">
      <dgm:prSet/>
      <dgm:spPr/>
      <dgm:t>
        <a:bodyPr/>
        <a:lstStyle/>
        <a:p>
          <a:pPr>
            <a:lnSpc>
              <a:spcPct val="100000"/>
            </a:lnSpc>
          </a:pPr>
          <a:r>
            <a:rPr lang="en-US" dirty="0"/>
            <a:t>Helps me avoid feeling overwhelmed, overcommitted, frustrated, overworked</a:t>
          </a:r>
        </a:p>
      </dgm:t>
    </dgm:pt>
    <dgm:pt modelId="{CCBB4ED9-F2E4-4013-960E-38C0B04C8F29}" type="parTrans" cxnId="{D603E034-E3D4-45F3-9C1B-B046ABF95097}">
      <dgm:prSet/>
      <dgm:spPr/>
      <dgm:t>
        <a:bodyPr/>
        <a:lstStyle/>
        <a:p>
          <a:endParaRPr lang="en-US"/>
        </a:p>
      </dgm:t>
    </dgm:pt>
    <dgm:pt modelId="{27D0218E-030B-44F8-940A-6AD4EA58A596}" type="sibTrans" cxnId="{D603E034-E3D4-45F3-9C1B-B046ABF95097}">
      <dgm:prSet/>
      <dgm:spPr/>
      <dgm:t>
        <a:bodyPr/>
        <a:lstStyle/>
        <a:p>
          <a:endParaRPr lang="en-US"/>
        </a:p>
      </dgm:t>
    </dgm:pt>
    <dgm:pt modelId="{367AB020-9195-4CB6-966D-EAA8E8F995F7}">
      <dgm:prSet/>
      <dgm:spPr/>
      <dgm:t>
        <a:bodyPr/>
        <a:lstStyle/>
        <a:p>
          <a:pPr>
            <a:lnSpc>
              <a:spcPct val="100000"/>
            </a:lnSpc>
          </a:pPr>
          <a:r>
            <a:rPr lang="en-US" dirty="0"/>
            <a:t>Prevents me from burning out</a:t>
          </a:r>
        </a:p>
      </dgm:t>
    </dgm:pt>
    <dgm:pt modelId="{2BD3916D-3EAF-475E-AC8B-5A3A77215FAC}" type="parTrans" cxnId="{CBA6F2B0-A869-48ED-9556-41CA6EBD5B70}">
      <dgm:prSet/>
      <dgm:spPr/>
      <dgm:t>
        <a:bodyPr/>
        <a:lstStyle/>
        <a:p>
          <a:endParaRPr lang="en-US"/>
        </a:p>
      </dgm:t>
    </dgm:pt>
    <dgm:pt modelId="{0B713ACC-BEE8-4664-8D76-6380E3E7504E}" type="sibTrans" cxnId="{CBA6F2B0-A869-48ED-9556-41CA6EBD5B70}">
      <dgm:prSet/>
      <dgm:spPr/>
      <dgm:t>
        <a:bodyPr/>
        <a:lstStyle/>
        <a:p>
          <a:endParaRPr lang="en-US"/>
        </a:p>
      </dgm:t>
    </dgm:pt>
    <dgm:pt modelId="{179ADF4B-D924-46A0-9C4A-692F49EAAEFF}" type="pres">
      <dgm:prSet presAssocID="{FA2C437B-54D1-4998-8ED0-649ED0854759}" presName="root" presStyleCnt="0">
        <dgm:presLayoutVars>
          <dgm:dir/>
          <dgm:resizeHandles val="exact"/>
        </dgm:presLayoutVars>
      </dgm:prSet>
      <dgm:spPr/>
    </dgm:pt>
    <dgm:pt modelId="{CF5893BF-057A-4800-B82A-36471B3C391F}" type="pres">
      <dgm:prSet presAssocID="{FD85426D-F07D-4784-88BB-703E1402F936}" presName="compNode" presStyleCnt="0"/>
      <dgm:spPr/>
    </dgm:pt>
    <dgm:pt modelId="{4334BF23-DE27-43B4-9FFA-904FC756BA2C}" type="pres">
      <dgm:prSet presAssocID="{FD85426D-F07D-4784-88BB-703E1402F936}" presName="bgRect" presStyleLbl="bgShp" presStyleIdx="0" presStyleCnt="4"/>
      <dgm:spPr/>
    </dgm:pt>
    <dgm:pt modelId="{F65BBA28-CF1A-44EA-BF02-9413714A711B}" type="pres">
      <dgm:prSet presAssocID="{FD85426D-F07D-4784-88BB-703E1402F93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llseye"/>
        </a:ext>
      </dgm:extLst>
    </dgm:pt>
    <dgm:pt modelId="{4D941CD3-AF94-4705-A5D4-0B78D0F7C084}" type="pres">
      <dgm:prSet presAssocID="{FD85426D-F07D-4784-88BB-703E1402F936}" presName="spaceRect" presStyleCnt="0"/>
      <dgm:spPr/>
    </dgm:pt>
    <dgm:pt modelId="{137E0F61-81E6-44B1-97AB-760D04AA6D8C}" type="pres">
      <dgm:prSet presAssocID="{FD85426D-F07D-4784-88BB-703E1402F936}" presName="parTx" presStyleLbl="revTx" presStyleIdx="0" presStyleCnt="4">
        <dgm:presLayoutVars>
          <dgm:chMax val="0"/>
          <dgm:chPref val="0"/>
        </dgm:presLayoutVars>
      </dgm:prSet>
      <dgm:spPr/>
    </dgm:pt>
    <dgm:pt modelId="{8F0C5379-BE61-4FFB-B850-EDB2511784D5}" type="pres">
      <dgm:prSet presAssocID="{7998022A-D2F2-4735-9BBD-DBEF0FF84538}" presName="sibTrans" presStyleCnt="0"/>
      <dgm:spPr/>
    </dgm:pt>
    <dgm:pt modelId="{2861CD15-E164-4F1C-A252-C2271F911964}" type="pres">
      <dgm:prSet presAssocID="{F1A33535-72BA-425B-B21E-FB0EE485DAB6}" presName="compNode" presStyleCnt="0"/>
      <dgm:spPr/>
    </dgm:pt>
    <dgm:pt modelId="{17FE5828-788C-45B7-81A6-089A3AA4AFE0}" type="pres">
      <dgm:prSet presAssocID="{F1A33535-72BA-425B-B21E-FB0EE485DAB6}" presName="bgRect" presStyleLbl="bgShp" presStyleIdx="1" presStyleCnt="4"/>
      <dgm:spPr/>
    </dgm:pt>
    <dgm:pt modelId="{F686EDD4-6F77-4894-A9D4-1C8F9B6C6BB6}" type="pres">
      <dgm:prSet presAssocID="{F1A33535-72BA-425B-B21E-FB0EE485DAB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miling Face with No Fill"/>
        </a:ext>
      </dgm:extLst>
    </dgm:pt>
    <dgm:pt modelId="{1DD2672A-9A7D-4930-BB45-171FA8B3564F}" type="pres">
      <dgm:prSet presAssocID="{F1A33535-72BA-425B-B21E-FB0EE485DAB6}" presName="spaceRect" presStyleCnt="0"/>
      <dgm:spPr/>
    </dgm:pt>
    <dgm:pt modelId="{D0273749-411B-4EB7-8DA2-627AA64805FB}" type="pres">
      <dgm:prSet presAssocID="{F1A33535-72BA-425B-B21E-FB0EE485DAB6}" presName="parTx" presStyleLbl="revTx" presStyleIdx="1" presStyleCnt="4">
        <dgm:presLayoutVars>
          <dgm:chMax val="0"/>
          <dgm:chPref val="0"/>
        </dgm:presLayoutVars>
      </dgm:prSet>
      <dgm:spPr/>
    </dgm:pt>
    <dgm:pt modelId="{C067FFAE-3B94-4905-9598-A676B93AFD7A}" type="pres">
      <dgm:prSet presAssocID="{233F5506-DFF4-4DFD-9EDB-634096704810}" presName="sibTrans" presStyleCnt="0"/>
      <dgm:spPr/>
    </dgm:pt>
    <dgm:pt modelId="{ECA6E5B1-FA07-4FE5-BD7A-3315EA360C9E}" type="pres">
      <dgm:prSet presAssocID="{B74FB198-DF0D-4CEF-AEA5-46EA3C50DF70}" presName="compNode" presStyleCnt="0"/>
      <dgm:spPr/>
    </dgm:pt>
    <dgm:pt modelId="{B7D37B00-39F6-416D-8109-78973E7BC30E}" type="pres">
      <dgm:prSet presAssocID="{B74FB198-DF0D-4CEF-AEA5-46EA3C50DF70}" presName="bgRect" presStyleLbl="bgShp" presStyleIdx="2" presStyleCnt="4"/>
      <dgm:spPr/>
    </dgm:pt>
    <dgm:pt modelId="{F18CDFBD-EF01-43FF-9FF4-6B3EB6A4548F}" type="pres">
      <dgm:prSet presAssocID="{B74FB198-DF0D-4CEF-AEA5-46EA3C50DF7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nfused Person"/>
        </a:ext>
      </dgm:extLst>
    </dgm:pt>
    <dgm:pt modelId="{FCBC2730-ED48-447F-A45E-74F920BE6A81}" type="pres">
      <dgm:prSet presAssocID="{B74FB198-DF0D-4CEF-AEA5-46EA3C50DF70}" presName="spaceRect" presStyleCnt="0"/>
      <dgm:spPr/>
    </dgm:pt>
    <dgm:pt modelId="{D2621ECE-EABD-4902-A050-2639DF2CD2B9}" type="pres">
      <dgm:prSet presAssocID="{B74FB198-DF0D-4CEF-AEA5-46EA3C50DF70}" presName="parTx" presStyleLbl="revTx" presStyleIdx="2" presStyleCnt="4">
        <dgm:presLayoutVars>
          <dgm:chMax val="0"/>
          <dgm:chPref val="0"/>
        </dgm:presLayoutVars>
      </dgm:prSet>
      <dgm:spPr/>
    </dgm:pt>
    <dgm:pt modelId="{62D06312-C623-4168-B83C-EA730F21DE17}" type="pres">
      <dgm:prSet presAssocID="{27D0218E-030B-44F8-940A-6AD4EA58A596}" presName="sibTrans" presStyleCnt="0"/>
      <dgm:spPr/>
    </dgm:pt>
    <dgm:pt modelId="{0657D55C-0373-4517-AB10-09C3CE9C767E}" type="pres">
      <dgm:prSet presAssocID="{367AB020-9195-4CB6-966D-EAA8E8F995F7}" presName="compNode" presStyleCnt="0"/>
      <dgm:spPr/>
    </dgm:pt>
    <dgm:pt modelId="{C237DFFA-6AA4-4314-ABDD-6A124F5AB434}" type="pres">
      <dgm:prSet presAssocID="{367AB020-9195-4CB6-966D-EAA8E8F995F7}" presName="bgRect" presStyleLbl="bgShp" presStyleIdx="3" presStyleCnt="4"/>
      <dgm:spPr/>
    </dgm:pt>
    <dgm:pt modelId="{EFDB5840-98A6-454A-804D-8946412A6857}" type="pres">
      <dgm:prSet presAssocID="{367AB020-9195-4CB6-966D-EAA8E8F995F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Fire"/>
        </a:ext>
      </dgm:extLst>
    </dgm:pt>
    <dgm:pt modelId="{98AE6224-E1F0-4E88-A8C0-499B7435E970}" type="pres">
      <dgm:prSet presAssocID="{367AB020-9195-4CB6-966D-EAA8E8F995F7}" presName="spaceRect" presStyleCnt="0"/>
      <dgm:spPr/>
    </dgm:pt>
    <dgm:pt modelId="{179DC98D-5AF9-4C68-A9ED-4B23FE85939F}" type="pres">
      <dgm:prSet presAssocID="{367AB020-9195-4CB6-966D-EAA8E8F995F7}" presName="parTx" presStyleLbl="revTx" presStyleIdx="3" presStyleCnt="4">
        <dgm:presLayoutVars>
          <dgm:chMax val="0"/>
          <dgm:chPref val="0"/>
        </dgm:presLayoutVars>
      </dgm:prSet>
      <dgm:spPr/>
    </dgm:pt>
  </dgm:ptLst>
  <dgm:cxnLst>
    <dgm:cxn modelId="{C2FDB305-3FC5-4717-8126-D1D0F3087522}" type="presOf" srcId="{FA2C437B-54D1-4998-8ED0-649ED0854759}" destId="{179ADF4B-D924-46A0-9C4A-692F49EAAEFF}" srcOrd="0" destOrd="0" presId="urn:microsoft.com/office/officeart/2018/2/layout/IconVerticalSolidList"/>
    <dgm:cxn modelId="{64026B12-2635-46BF-AAF0-649F7CA96E2C}" type="presOf" srcId="{F1A33535-72BA-425B-B21E-FB0EE485DAB6}" destId="{D0273749-411B-4EB7-8DA2-627AA64805FB}" srcOrd="0" destOrd="0" presId="urn:microsoft.com/office/officeart/2018/2/layout/IconVerticalSolidList"/>
    <dgm:cxn modelId="{46E0DA25-9887-4B80-BAA5-3C1F57D048E6}" srcId="{FA2C437B-54D1-4998-8ED0-649ED0854759}" destId="{FD85426D-F07D-4784-88BB-703E1402F936}" srcOrd="0" destOrd="0" parTransId="{195743E2-BD95-49BD-B834-2877E4892E70}" sibTransId="{7998022A-D2F2-4735-9BBD-DBEF0FF84538}"/>
    <dgm:cxn modelId="{D603E034-E3D4-45F3-9C1B-B046ABF95097}" srcId="{FA2C437B-54D1-4998-8ED0-649ED0854759}" destId="{B74FB198-DF0D-4CEF-AEA5-46EA3C50DF70}" srcOrd="2" destOrd="0" parTransId="{CCBB4ED9-F2E4-4013-960E-38C0B04C8F29}" sibTransId="{27D0218E-030B-44F8-940A-6AD4EA58A596}"/>
    <dgm:cxn modelId="{07032148-D787-4199-9E31-E7BCEB3EB27A}" type="presOf" srcId="{367AB020-9195-4CB6-966D-EAA8E8F995F7}" destId="{179DC98D-5AF9-4C68-A9ED-4B23FE85939F}" srcOrd="0" destOrd="0" presId="urn:microsoft.com/office/officeart/2018/2/layout/IconVerticalSolidList"/>
    <dgm:cxn modelId="{FEBF9F7C-9F28-4D75-9F3A-BEA50EE4737F}" type="presOf" srcId="{FD85426D-F07D-4784-88BB-703E1402F936}" destId="{137E0F61-81E6-44B1-97AB-760D04AA6D8C}" srcOrd="0" destOrd="0" presId="urn:microsoft.com/office/officeart/2018/2/layout/IconVerticalSolidList"/>
    <dgm:cxn modelId="{E57F1186-FD7C-4D48-AFC6-E4A59A079AE4}" type="presOf" srcId="{B74FB198-DF0D-4CEF-AEA5-46EA3C50DF70}" destId="{D2621ECE-EABD-4902-A050-2639DF2CD2B9}" srcOrd="0" destOrd="0" presId="urn:microsoft.com/office/officeart/2018/2/layout/IconVerticalSolidList"/>
    <dgm:cxn modelId="{CBA6F2B0-A869-48ED-9556-41CA6EBD5B70}" srcId="{FA2C437B-54D1-4998-8ED0-649ED0854759}" destId="{367AB020-9195-4CB6-966D-EAA8E8F995F7}" srcOrd="3" destOrd="0" parTransId="{2BD3916D-3EAF-475E-AC8B-5A3A77215FAC}" sibTransId="{0B713ACC-BEE8-4664-8D76-6380E3E7504E}"/>
    <dgm:cxn modelId="{7ECDB2D8-BDF3-4F38-B8BA-99125A704161}" srcId="{FA2C437B-54D1-4998-8ED0-649ED0854759}" destId="{F1A33535-72BA-425B-B21E-FB0EE485DAB6}" srcOrd="1" destOrd="0" parTransId="{06B5CAE9-6214-4EB1-8BF8-B7E2878DF23D}" sibTransId="{233F5506-DFF4-4DFD-9EDB-634096704810}"/>
    <dgm:cxn modelId="{A0497E31-DDAC-4D50-AAB8-EFC1B68D47B2}" type="presParOf" srcId="{179ADF4B-D924-46A0-9C4A-692F49EAAEFF}" destId="{CF5893BF-057A-4800-B82A-36471B3C391F}" srcOrd="0" destOrd="0" presId="urn:microsoft.com/office/officeart/2018/2/layout/IconVerticalSolidList"/>
    <dgm:cxn modelId="{B6A2C894-1DC4-461C-8BA1-D68582FBDC69}" type="presParOf" srcId="{CF5893BF-057A-4800-B82A-36471B3C391F}" destId="{4334BF23-DE27-43B4-9FFA-904FC756BA2C}" srcOrd="0" destOrd="0" presId="urn:microsoft.com/office/officeart/2018/2/layout/IconVerticalSolidList"/>
    <dgm:cxn modelId="{7C7D2730-3EC1-495B-9BE3-222793198FC0}" type="presParOf" srcId="{CF5893BF-057A-4800-B82A-36471B3C391F}" destId="{F65BBA28-CF1A-44EA-BF02-9413714A711B}" srcOrd="1" destOrd="0" presId="urn:microsoft.com/office/officeart/2018/2/layout/IconVerticalSolidList"/>
    <dgm:cxn modelId="{A9AF22AA-9B0E-44BB-B209-6748AA8F1699}" type="presParOf" srcId="{CF5893BF-057A-4800-B82A-36471B3C391F}" destId="{4D941CD3-AF94-4705-A5D4-0B78D0F7C084}" srcOrd="2" destOrd="0" presId="urn:microsoft.com/office/officeart/2018/2/layout/IconVerticalSolidList"/>
    <dgm:cxn modelId="{74CA353C-EF1E-41FE-B415-E09BCE4FE750}" type="presParOf" srcId="{CF5893BF-057A-4800-B82A-36471B3C391F}" destId="{137E0F61-81E6-44B1-97AB-760D04AA6D8C}" srcOrd="3" destOrd="0" presId="urn:microsoft.com/office/officeart/2018/2/layout/IconVerticalSolidList"/>
    <dgm:cxn modelId="{D8FABA84-E140-4122-98CC-C99377D77DA1}" type="presParOf" srcId="{179ADF4B-D924-46A0-9C4A-692F49EAAEFF}" destId="{8F0C5379-BE61-4FFB-B850-EDB2511784D5}" srcOrd="1" destOrd="0" presId="urn:microsoft.com/office/officeart/2018/2/layout/IconVerticalSolidList"/>
    <dgm:cxn modelId="{9A4F59C9-7B5A-4229-A1EC-667E046131DE}" type="presParOf" srcId="{179ADF4B-D924-46A0-9C4A-692F49EAAEFF}" destId="{2861CD15-E164-4F1C-A252-C2271F911964}" srcOrd="2" destOrd="0" presId="urn:microsoft.com/office/officeart/2018/2/layout/IconVerticalSolidList"/>
    <dgm:cxn modelId="{093E1298-5755-466F-BB69-BAE548E8827D}" type="presParOf" srcId="{2861CD15-E164-4F1C-A252-C2271F911964}" destId="{17FE5828-788C-45B7-81A6-089A3AA4AFE0}" srcOrd="0" destOrd="0" presId="urn:microsoft.com/office/officeart/2018/2/layout/IconVerticalSolidList"/>
    <dgm:cxn modelId="{DCC0D0E0-3DAC-4E23-99F6-6E8A6317E83E}" type="presParOf" srcId="{2861CD15-E164-4F1C-A252-C2271F911964}" destId="{F686EDD4-6F77-4894-A9D4-1C8F9B6C6BB6}" srcOrd="1" destOrd="0" presId="urn:microsoft.com/office/officeart/2018/2/layout/IconVerticalSolidList"/>
    <dgm:cxn modelId="{073DE315-97A6-443B-A490-9D0DFB5004AD}" type="presParOf" srcId="{2861CD15-E164-4F1C-A252-C2271F911964}" destId="{1DD2672A-9A7D-4930-BB45-171FA8B3564F}" srcOrd="2" destOrd="0" presId="urn:microsoft.com/office/officeart/2018/2/layout/IconVerticalSolidList"/>
    <dgm:cxn modelId="{E83EBACA-1097-4145-881D-7AEA8F3A031B}" type="presParOf" srcId="{2861CD15-E164-4F1C-A252-C2271F911964}" destId="{D0273749-411B-4EB7-8DA2-627AA64805FB}" srcOrd="3" destOrd="0" presId="urn:microsoft.com/office/officeart/2018/2/layout/IconVerticalSolidList"/>
    <dgm:cxn modelId="{3684EDD1-01A2-4393-B5B3-7F881D56D497}" type="presParOf" srcId="{179ADF4B-D924-46A0-9C4A-692F49EAAEFF}" destId="{C067FFAE-3B94-4905-9598-A676B93AFD7A}" srcOrd="3" destOrd="0" presId="urn:microsoft.com/office/officeart/2018/2/layout/IconVerticalSolidList"/>
    <dgm:cxn modelId="{CAC9C3AD-1260-45A4-B011-BB7F55B5504E}" type="presParOf" srcId="{179ADF4B-D924-46A0-9C4A-692F49EAAEFF}" destId="{ECA6E5B1-FA07-4FE5-BD7A-3315EA360C9E}" srcOrd="4" destOrd="0" presId="urn:microsoft.com/office/officeart/2018/2/layout/IconVerticalSolidList"/>
    <dgm:cxn modelId="{94BE6773-112A-4CFD-8BE5-C5A49E87430F}" type="presParOf" srcId="{ECA6E5B1-FA07-4FE5-BD7A-3315EA360C9E}" destId="{B7D37B00-39F6-416D-8109-78973E7BC30E}" srcOrd="0" destOrd="0" presId="urn:microsoft.com/office/officeart/2018/2/layout/IconVerticalSolidList"/>
    <dgm:cxn modelId="{FE838EFE-8F64-4876-AB72-C07461CB1DDF}" type="presParOf" srcId="{ECA6E5B1-FA07-4FE5-BD7A-3315EA360C9E}" destId="{F18CDFBD-EF01-43FF-9FF4-6B3EB6A4548F}" srcOrd="1" destOrd="0" presId="urn:microsoft.com/office/officeart/2018/2/layout/IconVerticalSolidList"/>
    <dgm:cxn modelId="{5564C5A2-1CA6-4F38-A3C5-083D690EC349}" type="presParOf" srcId="{ECA6E5B1-FA07-4FE5-BD7A-3315EA360C9E}" destId="{FCBC2730-ED48-447F-A45E-74F920BE6A81}" srcOrd="2" destOrd="0" presId="urn:microsoft.com/office/officeart/2018/2/layout/IconVerticalSolidList"/>
    <dgm:cxn modelId="{D5A99434-816D-4E9B-9140-FF7BA770B689}" type="presParOf" srcId="{ECA6E5B1-FA07-4FE5-BD7A-3315EA360C9E}" destId="{D2621ECE-EABD-4902-A050-2639DF2CD2B9}" srcOrd="3" destOrd="0" presId="urn:microsoft.com/office/officeart/2018/2/layout/IconVerticalSolidList"/>
    <dgm:cxn modelId="{85E55A0E-4014-46A2-8881-EDCA3A766459}" type="presParOf" srcId="{179ADF4B-D924-46A0-9C4A-692F49EAAEFF}" destId="{62D06312-C623-4168-B83C-EA730F21DE17}" srcOrd="5" destOrd="0" presId="urn:microsoft.com/office/officeart/2018/2/layout/IconVerticalSolidList"/>
    <dgm:cxn modelId="{085046E5-2252-4C85-9F79-E59C6E483EC5}" type="presParOf" srcId="{179ADF4B-D924-46A0-9C4A-692F49EAAEFF}" destId="{0657D55C-0373-4517-AB10-09C3CE9C767E}" srcOrd="6" destOrd="0" presId="urn:microsoft.com/office/officeart/2018/2/layout/IconVerticalSolidList"/>
    <dgm:cxn modelId="{95B4DEEE-D59A-4D29-B1FC-0BE8B843766A}" type="presParOf" srcId="{0657D55C-0373-4517-AB10-09C3CE9C767E}" destId="{C237DFFA-6AA4-4314-ABDD-6A124F5AB434}" srcOrd="0" destOrd="0" presId="urn:microsoft.com/office/officeart/2018/2/layout/IconVerticalSolidList"/>
    <dgm:cxn modelId="{CC9CCB6F-BEF3-48FD-B1FB-4E654A5A6439}" type="presParOf" srcId="{0657D55C-0373-4517-AB10-09C3CE9C767E}" destId="{EFDB5840-98A6-454A-804D-8946412A6857}" srcOrd="1" destOrd="0" presId="urn:microsoft.com/office/officeart/2018/2/layout/IconVerticalSolidList"/>
    <dgm:cxn modelId="{FFC06599-3B8C-4816-A8AE-C0282F3603EB}" type="presParOf" srcId="{0657D55C-0373-4517-AB10-09C3CE9C767E}" destId="{98AE6224-E1F0-4E88-A8C0-499B7435E970}" srcOrd="2" destOrd="0" presId="urn:microsoft.com/office/officeart/2018/2/layout/IconVerticalSolidList"/>
    <dgm:cxn modelId="{E2A49C25-4CC5-4CB9-A872-4F943BF203ED}" type="presParOf" srcId="{0657D55C-0373-4517-AB10-09C3CE9C767E}" destId="{179DC98D-5AF9-4C68-A9ED-4B23FE85939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8BD636-C159-44D6-A056-1AFCAC36866F}"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99E6D5D0-BA8D-4311-B8F0-A6E567027A2C}">
      <dgm:prSet/>
      <dgm:spPr/>
      <dgm:t>
        <a:bodyPr/>
        <a:lstStyle/>
        <a:p>
          <a:r>
            <a:rPr lang="en-US" dirty="0"/>
            <a:t>Lifestyle</a:t>
          </a:r>
        </a:p>
      </dgm:t>
    </dgm:pt>
    <dgm:pt modelId="{D97A54A8-04B7-4070-8B1B-18D2441A535E}" type="parTrans" cxnId="{571B20B1-837D-4E8D-909B-F0B4C2B0B852}">
      <dgm:prSet/>
      <dgm:spPr/>
      <dgm:t>
        <a:bodyPr/>
        <a:lstStyle/>
        <a:p>
          <a:endParaRPr lang="en-US"/>
        </a:p>
      </dgm:t>
    </dgm:pt>
    <dgm:pt modelId="{314171DF-CB50-4BA5-B828-A2F7528AA902}" type="sibTrans" cxnId="{571B20B1-837D-4E8D-909B-F0B4C2B0B852}">
      <dgm:prSet/>
      <dgm:spPr/>
      <dgm:t>
        <a:bodyPr/>
        <a:lstStyle/>
        <a:p>
          <a:endParaRPr lang="en-US"/>
        </a:p>
      </dgm:t>
    </dgm:pt>
    <dgm:pt modelId="{7ABC64E2-445B-41E6-85D7-40367281A5CA}">
      <dgm:prSet/>
      <dgm:spPr/>
      <dgm:t>
        <a:bodyPr/>
        <a:lstStyle/>
        <a:p>
          <a:r>
            <a:rPr lang="en-US"/>
            <a:t>Healthy lifestyle: exercise, sleep, balanced diet</a:t>
          </a:r>
        </a:p>
      </dgm:t>
    </dgm:pt>
    <dgm:pt modelId="{B5563189-BCE9-4C7B-8E8B-0D95B1A7EDEA}" type="parTrans" cxnId="{60E95892-4DD6-4695-A2BE-68A6ED486BBC}">
      <dgm:prSet/>
      <dgm:spPr/>
      <dgm:t>
        <a:bodyPr/>
        <a:lstStyle/>
        <a:p>
          <a:endParaRPr lang="en-US"/>
        </a:p>
      </dgm:t>
    </dgm:pt>
    <dgm:pt modelId="{EC5870F9-C185-4B77-A165-4556B547E7B0}" type="sibTrans" cxnId="{60E95892-4DD6-4695-A2BE-68A6ED486BBC}">
      <dgm:prSet/>
      <dgm:spPr/>
      <dgm:t>
        <a:bodyPr/>
        <a:lstStyle/>
        <a:p>
          <a:endParaRPr lang="en-US"/>
        </a:p>
      </dgm:t>
    </dgm:pt>
    <dgm:pt modelId="{C2A31FA3-C1E5-49D7-AF2C-A01BE8ABE55F}">
      <dgm:prSet/>
      <dgm:spPr/>
      <dgm:t>
        <a:bodyPr/>
        <a:lstStyle/>
        <a:p>
          <a:r>
            <a:rPr lang="en-US" dirty="0"/>
            <a:t>Network</a:t>
          </a:r>
        </a:p>
      </dgm:t>
    </dgm:pt>
    <dgm:pt modelId="{51F7A9E6-EE60-48ED-8D0F-EDA29B293E81}" type="parTrans" cxnId="{43DD29DE-24F9-4BA3-8F35-57746D044970}">
      <dgm:prSet/>
      <dgm:spPr/>
      <dgm:t>
        <a:bodyPr/>
        <a:lstStyle/>
        <a:p>
          <a:endParaRPr lang="en-US"/>
        </a:p>
      </dgm:t>
    </dgm:pt>
    <dgm:pt modelId="{552D3A1D-418A-446A-8528-78691B04EFF8}" type="sibTrans" cxnId="{43DD29DE-24F9-4BA3-8F35-57746D044970}">
      <dgm:prSet/>
      <dgm:spPr/>
      <dgm:t>
        <a:bodyPr/>
        <a:lstStyle/>
        <a:p>
          <a:endParaRPr lang="en-US"/>
        </a:p>
      </dgm:t>
    </dgm:pt>
    <dgm:pt modelId="{DA2670C3-862A-4BC2-88B3-12878EE7F115}">
      <dgm:prSet/>
      <dgm:spPr/>
      <dgm:t>
        <a:bodyPr/>
        <a:lstStyle/>
        <a:p>
          <a:r>
            <a:rPr lang="en-US"/>
            <a:t>Create a network that is supportive and additive</a:t>
          </a:r>
        </a:p>
      </dgm:t>
    </dgm:pt>
    <dgm:pt modelId="{89317D76-7027-4B41-81F4-6B2D09B1771D}" type="parTrans" cxnId="{5EF25C8F-7AA1-444C-B349-DFEE3B65AAD5}">
      <dgm:prSet/>
      <dgm:spPr/>
      <dgm:t>
        <a:bodyPr/>
        <a:lstStyle/>
        <a:p>
          <a:endParaRPr lang="en-US"/>
        </a:p>
      </dgm:t>
    </dgm:pt>
    <dgm:pt modelId="{A76E66F4-BBDE-4B86-9C14-E3DD8C9AF38C}" type="sibTrans" cxnId="{5EF25C8F-7AA1-444C-B349-DFEE3B65AAD5}">
      <dgm:prSet/>
      <dgm:spPr/>
      <dgm:t>
        <a:bodyPr/>
        <a:lstStyle/>
        <a:p>
          <a:endParaRPr lang="en-US"/>
        </a:p>
      </dgm:t>
    </dgm:pt>
    <dgm:pt modelId="{F5032DED-5C04-46F8-9AAD-080993DED1F2}">
      <dgm:prSet/>
      <dgm:spPr/>
      <dgm:t>
        <a:bodyPr/>
        <a:lstStyle/>
        <a:p>
          <a:r>
            <a:rPr lang="en-US" dirty="0"/>
            <a:t>Get Involved</a:t>
          </a:r>
        </a:p>
      </dgm:t>
    </dgm:pt>
    <dgm:pt modelId="{D4153627-70D2-442B-A31E-A778A29D1CEA}" type="parTrans" cxnId="{4CB0FC24-D31E-4CBF-B2F5-20A93B68C6AA}">
      <dgm:prSet/>
      <dgm:spPr/>
      <dgm:t>
        <a:bodyPr/>
        <a:lstStyle/>
        <a:p>
          <a:endParaRPr lang="en-US"/>
        </a:p>
      </dgm:t>
    </dgm:pt>
    <dgm:pt modelId="{A35592E3-C54D-4AAA-90A8-A979032B1D48}" type="sibTrans" cxnId="{4CB0FC24-D31E-4CBF-B2F5-20A93B68C6AA}">
      <dgm:prSet/>
      <dgm:spPr/>
      <dgm:t>
        <a:bodyPr/>
        <a:lstStyle/>
        <a:p>
          <a:endParaRPr lang="en-US"/>
        </a:p>
      </dgm:t>
    </dgm:pt>
    <dgm:pt modelId="{7C8B2143-3A7F-4731-90A4-16E61C227F0B}">
      <dgm:prSet/>
      <dgm:spPr/>
      <dgm:t>
        <a:bodyPr/>
        <a:lstStyle/>
        <a:p>
          <a:r>
            <a:rPr lang="en-US"/>
            <a:t>Get involved at the campus level, in the region, and nationally</a:t>
          </a:r>
        </a:p>
      </dgm:t>
    </dgm:pt>
    <dgm:pt modelId="{98EE3907-0042-4C66-AB75-AB075452B561}" type="parTrans" cxnId="{1A1624ED-6257-4C83-A5D2-BC9D6BDD66D1}">
      <dgm:prSet/>
      <dgm:spPr/>
      <dgm:t>
        <a:bodyPr/>
        <a:lstStyle/>
        <a:p>
          <a:endParaRPr lang="en-US"/>
        </a:p>
      </dgm:t>
    </dgm:pt>
    <dgm:pt modelId="{FC52E7E6-8321-4DAC-B331-3DEF17B974E1}" type="sibTrans" cxnId="{1A1624ED-6257-4C83-A5D2-BC9D6BDD66D1}">
      <dgm:prSet/>
      <dgm:spPr/>
      <dgm:t>
        <a:bodyPr/>
        <a:lstStyle/>
        <a:p>
          <a:endParaRPr lang="en-US"/>
        </a:p>
      </dgm:t>
    </dgm:pt>
    <dgm:pt modelId="{30CF2E8D-E20B-4B9B-9018-457CB373A420}">
      <dgm:prSet/>
      <dgm:spPr/>
      <dgm:t>
        <a:bodyPr/>
        <a:lstStyle/>
        <a:p>
          <a:r>
            <a:rPr lang="en-US" dirty="0"/>
            <a:t>De-stress</a:t>
          </a:r>
        </a:p>
      </dgm:t>
    </dgm:pt>
    <dgm:pt modelId="{6F47210C-E4B3-4F63-80BB-06E4113AE6F8}" type="parTrans" cxnId="{523B1317-945A-4D41-9360-4D89C7E26EDA}">
      <dgm:prSet/>
      <dgm:spPr/>
      <dgm:t>
        <a:bodyPr/>
        <a:lstStyle/>
        <a:p>
          <a:endParaRPr lang="en-US"/>
        </a:p>
      </dgm:t>
    </dgm:pt>
    <dgm:pt modelId="{39A6FCF4-C746-40EF-9061-9B818740EBC4}" type="sibTrans" cxnId="{523B1317-945A-4D41-9360-4D89C7E26EDA}">
      <dgm:prSet/>
      <dgm:spPr/>
      <dgm:t>
        <a:bodyPr/>
        <a:lstStyle/>
        <a:p>
          <a:endParaRPr lang="en-US"/>
        </a:p>
      </dgm:t>
    </dgm:pt>
    <dgm:pt modelId="{D39B3985-D7D2-4E75-A13C-2909611FE1F6}">
      <dgm:prSet/>
      <dgm:spPr/>
      <dgm:t>
        <a:bodyPr/>
        <a:lstStyle/>
        <a:p>
          <a:r>
            <a:rPr lang="en-US"/>
            <a:t>Manage stress: meditation, hobbies, therapy</a:t>
          </a:r>
        </a:p>
      </dgm:t>
    </dgm:pt>
    <dgm:pt modelId="{71D459ED-2D71-436C-950D-5F2EF4A0579A}" type="parTrans" cxnId="{0131ED63-E4CA-498C-9473-48A7BF12ED6A}">
      <dgm:prSet/>
      <dgm:spPr/>
      <dgm:t>
        <a:bodyPr/>
        <a:lstStyle/>
        <a:p>
          <a:endParaRPr lang="en-US"/>
        </a:p>
      </dgm:t>
    </dgm:pt>
    <dgm:pt modelId="{A180019E-9C13-4262-BFC3-3BF4C26EE549}" type="sibTrans" cxnId="{0131ED63-E4CA-498C-9473-48A7BF12ED6A}">
      <dgm:prSet/>
      <dgm:spPr/>
      <dgm:t>
        <a:bodyPr/>
        <a:lstStyle/>
        <a:p>
          <a:endParaRPr lang="en-US"/>
        </a:p>
      </dgm:t>
    </dgm:pt>
    <dgm:pt modelId="{25C46B05-63B9-5B48-994A-FF6923D91F07}" type="pres">
      <dgm:prSet presAssocID="{B98BD636-C159-44D6-A056-1AFCAC36866F}" presName="Name0" presStyleCnt="0">
        <dgm:presLayoutVars>
          <dgm:dir/>
          <dgm:animLvl val="lvl"/>
          <dgm:resizeHandles val="exact"/>
        </dgm:presLayoutVars>
      </dgm:prSet>
      <dgm:spPr/>
    </dgm:pt>
    <dgm:pt modelId="{31BFB073-252C-1C42-8CDB-CCAA72074502}" type="pres">
      <dgm:prSet presAssocID="{99E6D5D0-BA8D-4311-B8F0-A6E567027A2C}" presName="composite" presStyleCnt="0"/>
      <dgm:spPr/>
    </dgm:pt>
    <dgm:pt modelId="{E7134E5B-B08A-034D-87D6-E0FD7C1E3EB9}" type="pres">
      <dgm:prSet presAssocID="{99E6D5D0-BA8D-4311-B8F0-A6E567027A2C}" presName="parTx" presStyleLbl="alignNode1" presStyleIdx="0" presStyleCnt="4">
        <dgm:presLayoutVars>
          <dgm:chMax val="0"/>
          <dgm:chPref val="0"/>
        </dgm:presLayoutVars>
      </dgm:prSet>
      <dgm:spPr/>
    </dgm:pt>
    <dgm:pt modelId="{2B7F27D0-5546-A540-8F6D-CF558ECC51AF}" type="pres">
      <dgm:prSet presAssocID="{99E6D5D0-BA8D-4311-B8F0-A6E567027A2C}" presName="desTx" presStyleLbl="alignAccFollowNode1" presStyleIdx="0" presStyleCnt="4">
        <dgm:presLayoutVars/>
      </dgm:prSet>
      <dgm:spPr/>
    </dgm:pt>
    <dgm:pt modelId="{A5AFCD88-CEAC-8E4B-A6DC-FCBB1E5346BB}" type="pres">
      <dgm:prSet presAssocID="{314171DF-CB50-4BA5-B828-A2F7528AA902}" presName="space" presStyleCnt="0"/>
      <dgm:spPr/>
    </dgm:pt>
    <dgm:pt modelId="{4883E561-3447-8A4F-855B-9C70A336C857}" type="pres">
      <dgm:prSet presAssocID="{C2A31FA3-C1E5-49D7-AF2C-A01BE8ABE55F}" presName="composite" presStyleCnt="0"/>
      <dgm:spPr/>
    </dgm:pt>
    <dgm:pt modelId="{643C2481-4ED5-2B4D-9BC2-CEC7C852CBE2}" type="pres">
      <dgm:prSet presAssocID="{C2A31FA3-C1E5-49D7-AF2C-A01BE8ABE55F}" presName="parTx" presStyleLbl="alignNode1" presStyleIdx="1" presStyleCnt="4">
        <dgm:presLayoutVars>
          <dgm:chMax val="0"/>
          <dgm:chPref val="0"/>
        </dgm:presLayoutVars>
      </dgm:prSet>
      <dgm:spPr/>
    </dgm:pt>
    <dgm:pt modelId="{488A76B1-7C84-E246-8C0F-9B81E60C2E7A}" type="pres">
      <dgm:prSet presAssocID="{C2A31FA3-C1E5-49D7-AF2C-A01BE8ABE55F}" presName="desTx" presStyleLbl="alignAccFollowNode1" presStyleIdx="1" presStyleCnt="4">
        <dgm:presLayoutVars/>
      </dgm:prSet>
      <dgm:spPr/>
    </dgm:pt>
    <dgm:pt modelId="{DE0FAD04-D3E1-924E-9B56-7C99F8A6E344}" type="pres">
      <dgm:prSet presAssocID="{552D3A1D-418A-446A-8528-78691B04EFF8}" presName="space" presStyleCnt="0"/>
      <dgm:spPr/>
    </dgm:pt>
    <dgm:pt modelId="{CE936851-4092-FF4E-BA33-809B576324AB}" type="pres">
      <dgm:prSet presAssocID="{F5032DED-5C04-46F8-9AAD-080993DED1F2}" presName="composite" presStyleCnt="0"/>
      <dgm:spPr/>
    </dgm:pt>
    <dgm:pt modelId="{1CBEA5C3-B6D2-734A-A99D-E40EF590F1F1}" type="pres">
      <dgm:prSet presAssocID="{F5032DED-5C04-46F8-9AAD-080993DED1F2}" presName="parTx" presStyleLbl="alignNode1" presStyleIdx="2" presStyleCnt="4">
        <dgm:presLayoutVars>
          <dgm:chMax val="0"/>
          <dgm:chPref val="0"/>
        </dgm:presLayoutVars>
      </dgm:prSet>
      <dgm:spPr/>
    </dgm:pt>
    <dgm:pt modelId="{84BA7187-86D9-144E-A483-6E77132BF8E2}" type="pres">
      <dgm:prSet presAssocID="{F5032DED-5C04-46F8-9AAD-080993DED1F2}" presName="desTx" presStyleLbl="alignAccFollowNode1" presStyleIdx="2" presStyleCnt="4">
        <dgm:presLayoutVars/>
      </dgm:prSet>
      <dgm:spPr/>
    </dgm:pt>
    <dgm:pt modelId="{DEAEBDD0-6F96-6345-8762-DEC85A45FE64}" type="pres">
      <dgm:prSet presAssocID="{A35592E3-C54D-4AAA-90A8-A979032B1D48}" presName="space" presStyleCnt="0"/>
      <dgm:spPr/>
    </dgm:pt>
    <dgm:pt modelId="{3248FA2C-534C-414B-A2D7-9BAE8B54D058}" type="pres">
      <dgm:prSet presAssocID="{30CF2E8D-E20B-4B9B-9018-457CB373A420}" presName="composite" presStyleCnt="0"/>
      <dgm:spPr/>
    </dgm:pt>
    <dgm:pt modelId="{5082302A-C853-184D-B878-361FAC31BDEC}" type="pres">
      <dgm:prSet presAssocID="{30CF2E8D-E20B-4B9B-9018-457CB373A420}" presName="parTx" presStyleLbl="alignNode1" presStyleIdx="3" presStyleCnt="4">
        <dgm:presLayoutVars>
          <dgm:chMax val="0"/>
          <dgm:chPref val="0"/>
        </dgm:presLayoutVars>
      </dgm:prSet>
      <dgm:spPr/>
    </dgm:pt>
    <dgm:pt modelId="{72FCFE55-0059-B84C-991A-77E753E28059}" type="pres">
      <dgm:prSet presAssocID="{30CF2E8D-E20B-4B9B-9018-457CB373A420}" presName="desTx" presStyleLbl="alignAccFollowNode1" presStyleIdx="3" presStyleCnt="4">
        <dgm:presLayoutVars/>
      </dgm:prSet>
      <dgm:spPr/>
    </dgm:pt>
  </dgm:ptLst>
  <dgm:cxnLst>
    <dgm:cxn modelId="{523B1317-945A-4D41-9360-4D89C7E26EDA}" srcId="{B98BD636-C159-44D6-A056-1AFCAC36866F}" destId="{30CF2E8D-E20B-4B9B-9018-457CB373A420}" srcOrd="3" destOrd="0" parTransId="{6F47210C-E4B3-4F63-80BB-06E4113AE6F8}" sibTransId="{39A6FCF4-C746-40EF-9061-9B818740EBC4}"/>
    <dgm:cxn modelId="{4CB0FC24-D31E-4CBF-B2F5-20A93B68C6AA}" srcId="{B98BD636-C159-44D6-A056-1AFCAC36866F}" destId="{F5032DED-5C04-46F8-9AAD-080993DED1F2}" srcOrd="2" destOrd="0" parTransId="{D4153627-70D2-442B-A31E-A778A29D1CEA}" sibTransId="{A35592E3-C54D-4AAA-90A8-A979032B1D48}"/>
    <dgm:cxn modelId="{A4B3CD58-D3DE-A142-B2CB-AD98070AD0FE}" type="presOf" srcId="{D39B3985-D7D2-4E75-A13C-2909611FE1F6}" destId="{72FCFE55-0059-B84C-991A-77E753E28059}" srcOrd="0" destOrd="0" presId="urn:microsoft.com/office/officeart/2016/7/layout/HorizontalActionList"/>
    <dgm:cxn modelId="{0131ED63-E4CA-498C-9473-48A7BF12ED6A}" srcId="{30CF2E8D-E20B-4B9B-9018-457CB373A420}" destId="{D39B3985-D7D2-4E75-A13C-2909611FE1F6}" srcOrd="0" destOrd="0" parTransId="{71D459ED-2D71-436C-950D-5F2EF4A0579A}" sibTransId="{A180019E-9C13-4262-BFC3-3BF4C26EE549}"/>
    <dgm:cxn modelId="{6A039A6A-6B33-124A-9488-B9DBD8937B4F}" type="presOf" srcId="{7ABC64E2-445B-41E6-85D7-40367281A5CA}" destId="{2B7F27D0-5546-A540-8F6D-CF558ECC51AF}" srcOrd="0" destOrd="0" presId="urn:microsoft.com/office/officeart/2016/7/layout/HorizontalActionList"/>
    <dgm:cxn modelId="{2EBB0777-4809-7C4A-80E1-DB6DA979587F}" type="presOf" srcId="{B98BD636-C159-44D6-A056-1AFCAC36866F}" destId="{25C46B05-63B9-5B48-994A-FF6923D91F07}" srcOrd="0" destOrd="0" presId="urn:microsoft.com/office/officeart/2016/7/layout/HorizontalActionList"/>
    <dgm:cxn modelId="{5EF25C8F-7AA1-444C-B349-DFEE3B65AAD5}" srcId="{C2A31FA3-C1E5-49D7-AF2C-A01BE8ABE55F}" destId="{DA2670C3-862A-4BC2-88B3-12878EE7F115}" srcOrd="0" destOrd="0" parTransId="{89317D76-7027-4B41-81F4-6B2D09B1771D}" sibTransId="{A76E66F4-BBDE-4B86-9C14-E3DD8C9AF38C}"/>
    <dgm:cxn modelId="{0062B68F-16FD-DA43-8170-06DE825BA535}" type="presOf" srcId="{7C8B2143-3A7F-4731-90A4-16E61C227F0B}" destId="{84BA7187-86D9-144E-A483-6E77132BF8E2}" srcOrd="0" destOrd="0" presId="urn:microsoft.com/office/officeart/2016/7/layout/HorizontalActionList"/>
    <dgm:cxn modelId="{60E95892-4DD6-4695-A2BE-68A6ED486BBC}" srcId="{99E6D5D0-BA8D-4311-B8F0-A6E567027A2C}" destId="{7ABC64E2-445B-41E6-85D7-40367281A5CA}" srcOrd="0" destOrd="0" parTransId="{B5563189-BCE9-4C7B-8E8B-0D95B1A7EDEA}" sibTransId="{EC5870F9-C185-4B77-A165-4556B547E7B0}"/>
    <dgm:cxn modelId="{408566A9-47C6-054E-B5C1-9CCD6087413B}" type="presOf" srcId="{F5032DED-5C04-46F8-9AAD-080993DED1F2}" destId="{1CBEA5C3-B6D2-734A-A99D-E40EF590F1F1}" srcOrd="0" destOrd="0" presId="urn:microsoft.com/office/officeart/2016/7/layout/HorizontalActionList"/>
    <dgm:cxn modelId="{571B20B1-837D-4E8D-909B-F0B4C2B0B852}" srcId="{B98BD636-C159-44D6-A056-1AFCAC36866F}" destId="{99E6D5D0-BA8D-4311-B8F0-A6E567027A2C}" srcOrd="0" destOrd="0" parTransId="{D97A54A8-04B7-4070-8B1B-18D2441A535E}" sibTransId="{314171DF-CB50-4BA5-B828-A2F7528AA902}"/>
    <dgm:cxn modelId="{FDFC38B1-2F79-9949-A18C-7DE2D11DDDAD}" type="presOf" srcId="{99E6D5D0-BA8D-4311-B8F0-A6E567027A2C}" destId="{E7134E5B-B08A-034D-87D6-E0FD7C1E3EB9}" srcOrd="0" destOrd="0" presId="urn:microsoft.com/office/officeart/2016/7/layout/HorizontalActionList"/>
    <dgm:cxn modelId="{F00AD0C9-5F75-7746-A35B-AD0C0E2EA138}" type="presOf" srcId="{DA2670C3-862A-4BC2-88B3-12878EE7F115}" destId="{488A76B1-7C84-E246-8C0F-9B81E60C2E7A}" srcOrd="0" destOrd="0" presId="urn:microsoft.com/office/officeart/2016/7/layout/HorizontalActionList"/>
    <dgm:cxn modelId="{23BB36D3-CD33-9E49-A772-60B38E937F92}" type="presOf" srcId="{C2A31FA3-C1E5-49D7-AF2C-A01BE8ABE55F}" destId="{643C2481-4ED5-2B4D-9BC2-CEC7C852CBE2}" srcOrd="0" destOrd="0" presId="urn:microsoft.com/office/officeart/2016/7/layout/HorizontalActionList"/>
    <dgm:cxn modelId="{43DD29DE-24F9-4BA3-8F35-57746D044970}" srcId="{B98BD636-C159-44D6-A056-1AFCAC36866F}" destId="{C2A31FA3-C1E5-49D7-AF2C-A01BE8ABE55F}" srcOrd="1" destOrd="0" parTransId="{51F7A9E6-EE60-48ED-8D0F-EDA29B293E81}" sibTransId="{552D3A1D-418A-446A-8528-78691B04EFF8}"/>
    <dgm:cxn modelId="{1A1624ED-6257-4C83-A5D2-BC9D6BDD66D1}" srcId="{F5032DED-5C04-46F8-9AAD-080993DED1F2}" destId="{7C8B2143-3A7F-4731-90A4-16E61C227F0B}" srcOrd="0" destOrd="0" parTransId="{98EE3907-0042-4C66-AB75-AB075452B561}" sibTransId="{FC52E7E6-8321-4DAC-B331-3DEF17B974E1}"/>
    <dgm:cxn modelId="{EF59ECFD-72A5-F74A-92CF-CFEFFFE3405C}" type="presOf" srcId="{30CF2E8D-E20B-4B9B-9018-457CB373A420}" destId="{5082302A-C853-184D-B878-361FAC31BDEC}" srcOrd="0" destOrd="0" presId="urn:microsoft.com/office/officeart/2016/7/layout/HorizontalActionList"/>
    <dgm:cxn modelId="{9EE57897-E02D-7B4F-9BBB-A5AFB7B8C206}" type="presParOf" srcId="{25C46B05-63B9-5B48-994A-FF6923D91F07}" destId="{31BFB073-252C-1C42-8CDB-CCAA72074502}" srcOrd="0" destOrd="0" presId="urn:microsoft.com/office/officeart/2016/7/layout/HorizontalActionList"/>
    <dgm:cxn modelId="{68A01D72-D876-3747-8D48-2B07A1C5DFE0}" type="presParOf" srcId="{31BFB073-252C-1C42-8CDB-CCAA72074502}" destId="{E7134E5B-B08A-034D-87D6-E0FD7C1E3EB9}" srcOrd="0" destOrd="0" presId="urn:microsoft.com/office/officeart/2016/7/layout/HorizontalActionList"/>
    <dgm:cxn modelId="{1050D42E-AE06-9E4E-BE5D-578A28968529}" type="presParOf" srcId="{31BFB073-252C-1C42-8CDB-CCAA72074502}" destId="{2B7F27D0-5546-A540-8F6D-CF558ECC51AF}" srcOrd="1" destOrd="0" presId="urn:microsoft.com/office/officeart/2016/7/layout/HorizontalActionList"/>
    <dgm:cxn modelId="{5B48F350-B5E8-654F-B635-8D520D730286}" type="presParOf" srcId="{25C46B05-63B9-5B48-994A-FF6923D91F07}" destId="{A5AFCD88-CEAC-8E4B-A6DC-FCBB1E5346BB}" srcOrd="1" destOrd="0" presId="urn:microsoft.com/office/officeart/2016/7/layout/HorizontalActionList"/>
    <dgm:cxn modelId="{B9EE5DF2-8BD0-DE46-9865-1D3F996DA108}" type="presParOf" srcId="{25C46B05-63B9-5B48-994A-FF6923D91F07}" destId="{4883E561-3447-8A4F-855B-9C70A336C857}" srcOrd="2" destOrd="0" presId="urn:microsoft.com/office/officeart/2016/7/layout/HorizontalActionList"/>
    <dgm:cxn modelId="{AC2BCB17-C57E-8747-A17F-6ED1E421AC3B}" type="presParOf" srcId="{4883E561-3447-8A4F-855B-9C70A336C857}" destId="{643C2481-4ED5-2B4D-9BC2-CEC7C852CBE2}" srcOrd="0" destOrd="0" presId="urn:microsoft.com/office/officeart/2016/7/layout/HorizontalActionList"/>
    <dgm:cxn modelId="{117BF8D5-FFEA-FA4E-B685-3BE7547F3609}" type="presParOf" srcId="{4883E561-3447-8A4F-855B-9C70A336C857}" destId="{488A76B1-7C84-E246-8C0F-9B81E60C2E7A}" srcOrd="1" destOrd="0" presId="urn:microsoft.com/office/officeart/2016/7/layout/HorizontalActionList"/>
    <dgm:cxn modelId="{1ED5FDE2-FE9D-184F-B5BB-122AB6709925}" type="presParOf" srcId="{25C46B05-63B9-5B48-994A-FF6923D91F07}" destId="{DE0FAD04-D3E1-924E-9B56-7C99F8A6E344}" srcOrd="3" destOrd="0" presId="urn:microsoft.com/office/officeart/2016/7/layout/HorizontalActionList"/>
    <dgm:cxn modelId="{10BBAADB-CE8C-3348-8FE7-27691A08619D}" type="presParOf" srcId="{25C46B05-63B9-5B48-994A-FF6923D91F07}" destId="{CE936851-4092-FF4E-BA33-809B576324AB}" srcOrd="4" destOrd="0" presId="urn:microsoft.com/office/officeart/2016/7/layout/HorizontalActionList"/>
    <dgm:cxn modelId="{832527EE-E85B-9348-87DF-7B824DB40C19}" type="presParOf" srcId="{CE936851-4092-FF4E-BA33-809B576324AB}" destId="{1CBEA5C3-B6D2-734A-A99D-E40EF590F1F1}" srcOrd="0" destOrd="0" presId="urn:microsoft.com/office/officeart/2016/7/layout/HorizontalActionList"/>
    <dgm:cxn modelId="{347965E7-4FC6-3D4E-B63B-D1E0298177B4}" type="presParOf" srcId="{CE936851-4092-FF4E-BA33-809B576324AB}" destId="{84BA7187-86D9-144E-A483-6E77132BF8E2}" srcOrd="1" destOrd="0" presId="urn:microsoft.com/office/officeart/2016/7/layout/HorizontalActionList"/>
    <dgm:cxn modelId="{D34F1332-0F2B-CB42-BD9F-158947C7AAEE}" type="presParOf" srcId="{25C46B05-63B9-5B48-994A-FF6923D91F07}" destId="{DEAEBDD0-6F96-6345-8762-DEC85A45FE64}" srcOrd="5" destOrd="0" presId="urn:microsoft.com/office/officeart/2016/7/layout/HorizontalActionList"/>
    <dgm:cxn modelId="{9D36284D-3B33-4244-8D3B-FC49B65CBBC3}" type="presParOf" srcId="{25C46B05-63B9-5B48-994A-FF6923D91F07}" destId="{3248FA2C-534C-414B-A2D7-9BAE8B54D058}" srcOrd="6" destOrd="0" presId="urn:microsoft.com/office/officeart/2016/7/layout/HorizontalActionList"/>
    <dgm:cxn modelId="{07266CF5-1476-3E41-A5AB-03D2F1069E90}" type="presParOf" srcId="{3248FA2C-534C-414B-A2D7-9BAE8B54D058}" destId="{5082302A-C853-184D-B878-361FAC31BDEC}" srcOrd="0" destOrd="0" presId="urn:microsoft.com/office/officeart/2016/7/layout/HorizontalActionList"/>
    <dgm:cxn modelId="{138F3A28-C92C-6242-AE6A-C6A317B00801}" type="presParOf" srcId="{3248FA2C-534C-414B-A2D7-9BAE8B54D058}" destId="{72FCFE55-0059-B84C-991A-77E753E28059}"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AB8524-B147-4E17-9D5B-353D412895EB}"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1493F911-E6E0-44C1-80E3-4A2D0C210510}">
      <dgm:prSet custT="1"/>
      <dgm:spPr/>
      <dgm:t>
        <a:bodyPr/>
        <a:lstStyle/>
        <a:p>
          <a:r>
            <a:rPr lang="en-US" sz="3200" dirty="0"/>
            <a:t>1+1 = 2</a:t>
          </a:r>
        </a:p>
      </dgm:t>
    </dgm:pt>
    <dgm:pt modelId="{236628D3-70B0-4BB0-87A7-BB089B8D9460}" type="parTrans" cxnId="{A13467B0-4E8A-4A9B-BBC3-9BAEC200B2A8}">
      <dgm:prSet/>
      <dgm:spPr/>
      <dgm:t>
        <a:bodyPr/>
        <a:lstStyle/>
        <a:p>
          <a:endParaRPr lang="en-US"/>
        </a:p>
      </dgm:t>
    </dgm:pt>
    <dgm:pt modelId="{BCFBD5C3-1D23-4C5C-926B-4F4555F30E9A}" type="sibTrans" cxnId="{A13467B0-4E8A-4A9B-BBC3-9BAEC200B2A8}">
      <dgm:prSet/>
      <dgm:spPr/>
      <dgm:t>
        <a:bodyPr/>
        <a:lstStyle/>
        <a:p>
          <a:endParaRPr lang="en-US"/>
        </a:p>
      </dgm:t>
    </dgm:pt>
    <dgm:pt modelId="{74DC4A19-46EE-4AF2-B68F-4F244512675A}">
      <dgm:prSet custT="1"/>
      <dgm:spPr/>
      <dgm:t>
        <a:bodyPr/>
        <a:lstStyle/>
        <a:p>
          <a:r>
            <a:rPr lang="en-US" sz="3200" dirty="0"/>
            <a:t>But does it really?</a:t>
          </a:r>
        </a:p>
      </dgm:t>
    </dgm:pt>
    <dgm:pt modelId="{5B84790D-D3BE-4FF4-8537-5C9AE22ED5B5}" type="parTrans" cxnId="{DF2D66C6-F5BE-471E-9A21-7C192F1D5D75}">
      <dgm:prSet/>
      <dgm:spPr/>
      <dgm:t>
        <a:bodyPr/>
        <a:lstStyle/>
        <a:p>
          <a:endParaRPr lang="en-US"/>
        </a:p>
      </dgm:t>
    </dgm:pt>
    <dgm:pt modelId="{25DF354F-F4E9-48E3-90E8-F3623860039F}" type="sibTrans" cxnId="{DF2D66C6-F5BE-471E-9A21-7C192F1D5D75}">
      <dgm:prSet/>
      <dgm:spPr/>
      <dgm:t>
        <a:bodyPr/>
        <a:lstStyle/>
        <a:p>
          <a:endParaRPr lang="en-US"/>
        </a:p>
      </dgm:t>
    </dgm:pt>
    <dgm:pt modelId="{4D759140-4CB9-C541-96B3-F0A4C4D4F401}" type="pres">
      <dgm:prSet presAssocID="{ADAB8524-B147-4E17-9D5B-353D412895EB}" presName="Name0" presStyleCnt="0">
        <dgm:presLayoutVars>
          <dgm:chMax/>
          <dgm:chPref/>
          <dgm:dir/>
          <dgm:animLvl val="lvl"/>
        </dgm:presLayoutVars>
      </dgm:prSet>
      <dgm:spPr/>
    </dgm:pt>
    <dgm:pt modelId="{86E9C674-1C85-AE49-9EA3-C0BDF7256558}" type="pres">
      <dgm:prSet presAssocID="{1493F911-E6E0-44C1-80E3-4A2D0C210510}" presName="composite" presStyleCnt="0"/>
      <dgm:spPr/>
    </dgm:pt>
    <dgm:pt modelId="{A9F5309F-55B4-6D4C-8444-75670CB815A5}" type="pres">
      <dgm:prSet presAssocID="{1493F911-E6E0-44C1-80E3-4A2D0C210510}" presName="Parent1" presStyleLbl="node1" presStyleIdx="0" presStyleCnt="4">
        <dgm:presLayoutVars>
          <dgm:chMax val="1"/>
          <dgm:chPref val="1"/>
          <dgm:bulletEnabled val="1"/>
        </dgm:presLayoutVars>
      </dgm:prSet>
      <dgm:spPr/>
    </dgm:pt>
    <dgm:pt modelId="{F4568FD9-C8F3-AF4A-9BE6-4D4BDEC0EE5C}" type="pres">
      <dgm:prSet presAssocID="{1493F911-E6E0-44C1-80E3-4A2D0C210510}" presName="Childtext1" presStyleLbl="revTx" presStyleIdx="0" presStyleCnt="2">
        <dgm:presLayoutVars>
          <dgm:chMax val="0"/>
          <dgm:chPref val="0"/>
          <dgm:bulletEnabled val="1"/>
        </dgm:presLayoutVars>
      </dgm:prSet>
      <dgm:spPr/>
    </dgm:pt>
    <dgm:pt modelId="{92A39B84-51C4-744C-B88C-22AF6F35FAB2}" type="pres">
      <dgm:prSet presAssocID="{1493F911-E6E0-44C1-80E3-4A2D0C210510}" presName="BalanceSpacing" presStyleCnt="0"/>
      <dgm:spPr/>
    </dgm:pt>
    <dgm:pt modelId="{19690CF2-4AF3-4842-8204-D1ABC0132A1C}" type="pres">
      <dgm:prSet presAssocID="{1493F911-E6E0-44C1-80E3-4A2D0C210510}" presName="BalanceSpacing1" presStyleCnt="0"/>
      <dgm:spPr/>
    </dgm:pt>
    <dgm:pt modelId="{6047F095-D115-DB44-86EA-DDFDC4F78609}" type="pres">
      <dgm:prSet presAssocID="{BCFBD5C3-1D23-4C5C-926B-4F4555F30E9A}" presName="Accent1Text" presStyleLbl="node1" presStyleIdx="1" presStyleCnt="4"/>
      <dgm:spPr/>
    </dgm:pt>
    <dgm:pt modelId="{DCD65A02-283F-B24E-9857-7DBA70EA3A86}" type="pres">
      <dgm:prSet presAssocID="{BCFBD5C3-1D23-4C5C-926B-4F4555F30E9A}" presName="spaceBetweenRectangles" presStyleCnt="0"/>
      <dgm:spPr/>
    </dgm:pt>
    <dgm:pt modelId="{7C76108F-049E-7F4C-A465-2F9EFE2D2986}" type="pres">
      <dgm:prSet presAssocID="{74DC4A19-46EE-4AF2-B68F-4F244512675A}" presName="composite" presStyleCnt="0"/>
      <dgm:spPr/>
    </dgm:pt>
    <dgm:pt modelId="{707D83A6-6800-9A44-94BA-BCF9833BEDB3}" type="pres">
      <dgm:prSet presAssocID="{74DC4A19-46EE-4AF2-B68F-4F244512675A}" presName="Parent1" presStyleLbl="node1" presStyleIdx="2" presStyleCnt="4">
        <dgm:presLayoutVars>
          <dgm:chMax val="1"/>
          <dgm:chPref val="1"/>
          <dgm:bulletEnabled val="1"/>
        </dgm:presLayoutVars>
      </dgm:prSet>
      <dgm:spPr/>
    </dgm:pt>
    <dgm:pt modelId="{4DDA5BE0-E9A8-9B42-9E3E-995446788A42}" type="pres">
      <dgm:prSet presAssocID="{74DC4A19-46EE-4AF2-B68F-4F244512675A}" presName="Childtext1" presStyleLbl="revTx" presStyleIdx="1" presStyleCnt="2">
        <dgm:presLayoutVars>
          <dgm:chMax val="0"/>
          <dgm:chPref val="0"/>
          <dgm:bulletEnabled val="1"/>
        </dgm:presLayoutVars>
      </dgm:prSet>
      <dgm:spPr/>
    </dgm:pt>
    <dgm:pt modelId="{007B433B-D835-4941-9DBF-8BA12331F659}" type="pres">
      <dgm:prSet presAssocID="{74DC4A19-46EE-4AF2-B68F-4F244512675A}" presName="BalanceSpacing" presStyleCnt="0"/>
      <dgm:spPr/>
    </dgm:pt>
    <dgm:pt modelId="{7249B740-475C-2E45-B945-33540A180164}" type="pres">
      <dgm:prSet presAssocID="{74DC4A19-46EE-4AF2-B68F-4F244512675A}" presName="BalanceSpacing1" presStyleCnt="0"/>
      <dgm:spPr/>
    </dgm:pt>
    <dgm:pt modelId="{993EF4FA-D000-B34A-B0C1-0CC670AE0BAC}" type="pres">
      <dgm:prSet presAssocID="{25DF354F-F4E9-48E3-90E8-F3623860039F}" presName="Accent1Text" presStyleLbl="node1" presStyleIdx="3" presStyleCnt="4"/>
      <dgm:spPr/>
    </dgm:pt>
  </dgm:ptLst>
  <dgm:cxnLst>
    <dgm:cxn modelId="{0123B233-778F-AE48-878D-C1E7548BC778}" type="presOf" srcId="{BCFBD5C3-1D23-4C5C-926B-4F4555F30E9A}" destId="{6047F095-D115-DB44-86EA-DDFDC4F78609}" srcOrd="0" destOrd="0" presId="urn:microsoft.com/office/officeart/2008/layout/AlternatingHexagons"/>
    <dgm:cxn modelId="{430D7F8C-0864-BB46-8888-6215A41862C3}" type="presOf" srcId="{ADAB8524-B147-4E17-9D5B-353D412895EB}" destId="{4D759140-4CB9-C541-96B3-F0A4C4D4F401}" srcOrd="0" destOrd="0" presId="urn:microsoft.com/office/officeart/2008/layout/AlternatingHexagons"/>
    <dgm:cxn modelId="{A13467B0-4E8A-4A9B-BBC3-9BAEC200B2A8}" srcId="{ADAB8524-B147-4E17-9D5B-353D412895EB}" destId="{1493F911-E6E0-44C1-80E3-4A2D0C210510}" srcOrd="0" destOrd="0" parTransId="{236628D3-70B0-4BB0-87A7-BB089B8D9460}" sibTransId="{BCFBD5C3-1D23-4C5C-926B-4F4555F30E9A}"/>
    <dgm:cxn modelId="{0E8C0EC5-3EF4-AB4C-A8EC-006C9294276C}" type="presOf" srcId="{74DC4A19-46EE-4AF2-B68F-4F244512675A}" destId="{707D83A6-6800-9A44-94BA-BCF9833BEDB3}" srcOrd="0" destOrd="0" presId="urn:microsoft.com/office/officeart/2008/layout/AlternatingHexagons"/>
    <dgm:cxn modelId="{DF2D66C6-F5BE-471E-9A21-7C192F1D5D75}" srcId="{ADAB8524-B147-4E17-9D5B-353D412895EB}" destId="{74DC4A19-46EE-4AF2-B68F-4F244512675A}" srcOrd="1" destOrd="0" parTransId="{5B84790D-D3BE-4FF4-8537-5C9AE22ED5B5}" sibTransId="{25DF354F-F4E9-48E3-90E8-F3623860039F}"/>
    <dgm:cxn modelId="{19F2BDF3-F5F3-6044-8CAD-73EEB8AAFE54}" type="presOf" srcId="{1493F911-E6E0-44C1-80E3-4A2D0C210510}" destId="{A9F5309F-55B4-6D4C-8444-75670CB815A5}" srcOrd="0" destOrd="0" presId="urn:microsoft.com/office/officeart/2008/layout/AlternatingHexagons"/>
    <dgm:cxn modelId="{31CC06F5-99AB-4E40-BA00-F71BD9F3308E}" type="presOf" srcId="{25DF354F-F4E9-48E3-90E8-F3623860039F}" destId="{993EF4FA-D000-B34A-B0C1-0CC670AE0BAC}" srcOrd="0" destOrd="0" presId="urn:microsoft.com/office/officeart/2008/layout/AlternatingHexagons"/>
    <dgm:cxn modelId="{64E306C4-1AE2-F443-BE42-E42B7581DE00}" type="presParOf" srcId="{4D759140-4CB9-C541-96B3-F0A4C4D4F401}" destId="{86E9C674-1C85-AE49-9EA3-C0BDF7256558}" srcOrd="0" destOrd="0" presId="urn:microsoft.com/office/officeart/2008/layout/AlternatingHexagons"/>
    <dgm:cxn modelId="{52B09B50-3434-D943-ACC8-E045F8204806}" type="presParOf" srcId="{86E9C674-1C85-AE49-9EA3-C0BDF7256558}" destId="{A9F5309F-55B4-6D4C-8444-75670CB815A5}" srcOrd="0" destOrd="0" presId="urn:microsoft.com/office/officeart/2008/layout/AlternatingHexagons"/>
    <dgm:cxn modelId="{3B8554B3-6BB6-9949-A3AF-B57AEFD2A1BA}" type="presParOf" srcId="{86E9C674-1C85-AE49-9EA3-C0BDF7256558}" destId="{F4568FD9-C8F3-AF4A-9BE6-4D4BDEC0EE5C}" srcOrd="1" destOrd="0" presId="urn:microsoft.com/office/officeart/2008/layout/AlternatingHexagons"/>
    <dgm:cxn modelId="{C33787FF-3B17-4846-8A7B-0D758573B261}" type="presParOf" srcId="{86E9C674-1C85-AE49-9EA3-C0BDF7256558}" destId="{92A39B84-51C4-744C-B88C-22AF6F35FAB2}" srcOrd="2" destOrd="0" presId="urn:microsoft.com/office/officeart/2008/layout/AlternatingHexagons"/>
    <dgm:cxn modelId="{3C441281-47DE-7E47-9513-09E99591B014}" type="presParOf" srcId="{86E9C674-1C85-AE49-9EA3-C0BDF7256558}" destId="{19690CF2-4AF3-4842-8204-D1ABC0132A1C}" srcOrd="3" destOrd="0" presId="urn:microsoft.com/office/officeart/2008/layout/AlternatingHexagons"/>
    <dgm:cxn modelId="{FA0B23AE-D222-B04F-BC03-6D56E1D2625D}" type="presParOf" srcId="{86E9C674-1C85-AE49-9EA3-C0BDF7256558}" destId="{6047F095-D115-DB44-86EA-DDFDC4F78609}" srcOrd="4" destOrd="0" presId="urn:microsoft.com/office/officeart/2008/layout/AlternatingHexagons"/>
    <dgm:cxn modelId="{DBE93AE4-0157-3740-9F60-D75023003F2D}" type="presParOf" srcId="{4D759140-4CB9-C541-96B3-F0A4C4D4F401}" destId="{DCD65A02-283F-B24E-9857-7DBA70EA3A86}" srcOrd="1" destOrd="0" presId="urn:microsoft.com/office/officeart/2008/layout/AlternatingHexagons"/>
    <dgm:cxn modelId="{0549A0B4-3542-AD40-A50E-8A9EAD53166A}" type="presParOf" srcId="{4D759140-4CB9-C541-96B3-F0A4C4D4F401}" destId="{7C76108F-049E-7F4C-A465-2F9EFE2D2986}" srcOrd="2" destOrd="0" presId="urn:microsoft.com/office/officeart/2008/layout/AlternatingHexagons"/>
    <dgm:cxn modelId="{DAD2E45E-B293-B245-BAF0-D7005742BF07}" type="presParOf" srcId="{7C76108F-049E-7F4C-A465-2F9EFE2D2986}" destId="{707D83A6-6800-9A44-94BA-BCF9833BEDB3}" srcOrd="0" destOrd="0" presId="urn:microsoft.com/office/officeart/2008/layout/AlternatingHexagons"/>
    <dgm:cxn modelId="{5CD4424B-D8D6-D542-826E-F40E2BA4FBDE}" type="presParOf" srcId="{7C76108F-049E-7F4C-A465-2F9EFE2D2986}" destId="{4DDA5BE0-E9A8-9B42-9E3E-995446788A42}" srcOrd="1" destOrd="0" presId="urn:microsoft.com/office/officeart/2008/layout/AlternatingHexagons"/>
    <dgm:cxn modelId="{5814C3BD-362F-8A44-9EC8-9414E8136B2F}" type="presParOf" srcId="{7C76108F-049E-7F4C-A465-2F9EFE2D2986}" destId="{007B433B-D835-4941-9DBF-8BA12331F659}" srcOrd="2" destOrd="0" presId="urn:microsoft.com/office/officeart/2008/layout/AlternatingHexagons"/>
    <dgm:cxn modelId="{EE7F3BB1-1470-8C4A-8152-AC63EA36FF36}" type="presParOf" srcId="{7C76108F-049E-7F4C-A465-2F9EFE2D2986}" destId="{7249B740-475C-2E45-B945-33540A180164}" srcOrd="3" destOrd="0" presId="urn:microsoft.com/office/officeart/2008/layout/AlternatingHexagons"/>
    <dgm:cxn modelId="{5F422D9D-9609-F84A-AAF2-0D02A0C2F25E}" type="presParOf" srcId="{7C76108F-049E-7F4C-A465-2F9EFE2D2986}" destId="{993EF4FA-D000-B34A-B0C1-0CC670AE0BAC}"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84C839D-EEED-462B-82F4-7657336A16F4}"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642086FF-2C73-4DA5-B15E-9AF006EC55E4}">
      <dgm:prSet/>
      <dgm:spPr/>
      <dgm:t>
        <a:bodyPr/>
        <a:lstStyle/>
        <a:p>
          <a:r>
            <a:rPr lang="en-US"/>
            <a:t>Team-work</a:t>
          </a:r>
        </a:p>
      </dgm:t>
    </dgm:pt>
    <dgm:pt modelId="{5AEDB051-9D17-475F-9B94-A48307D35BF9}" type="parTrans" cxnId="{C2F3357C-A7D7-4DC6-BCE0-9C1D17AA3EBF}">
      <dgm:prSet/>
      <dgm:spPr/>
      <dgm:t>
        <a:bodyPr/>
        <a:lstStyle/>
        <a:p>
          <a:endParaRPr lang="en-US"/>
        </a:p>
      </dgm:t>
    </dgm:pt>
    <dgm:pt modelId="{14F31DF4-C91C-4324-AFB5-0765092C5F78}" type="sibTrans" cxnId="{C2F3357C-A7D7-4DC6-BCE0-9C1D17AA3EBF}">
      <dgm:prSet/>
      <dgm:spPr/>
      <dgm:t>
        <a:bodyPr/>
        <a:lstStyle/>
        <a:p>
          <a:endParaRPr lang="en-US"/>
        </a:p>
      </dgm:t>
    </dgm:pt>
    <dgm:pt modelId="{B83686D7-CB4A-47EE-9C03-404F2626B2D5}">
      <dgm:prSet/>
      <dgm:spPr/>
      <dgm:t>
        <a:bodyPr/>
        <a:lstStyle/>
        <a:p>
          <a:r>
            <a:rPr lang="en-US"/>
            <a:t>Communication</a:t>
          </a:r>
        </a:p>
      </dgm:t>
    </dgm:pt>
    <dgm:pt modelId="{1BBDA8B8-4020-40AA-A805-9A8FEC9D33EE}" type="parTrans" cxnId="{7F0B7AF3-5856-4D80-9E81-EA0BD2823530}">
      <dgm:prSet/>
      <dgm:spPr/>
      <dgm:t>
        <a:bodyPr/>
        <a:lstStyle/>
        <a:p>
          <a:endParaRPr lang="en-US"/>
        </a:p>
      </dgm:t>
    </dgm:pt>
    <dgm:pt modelId="{7D3E10BA-3632-40E9-AF48-11C07CFE8A45}" type="sibTrans" cxnId="{7F0B7AF3-5856-4D80-9E81-EA0BD2823530}">
      <dgm:prSet/>
      <dgm:spPr/>
      <dgm:t>
        <a:bodyPr/>
        <a:lstStyle/>
        <a:p>
          <a:endParaRPr lang="en-US"/>
        </a:p>
      </dgm:t>
    </dgm:pt>
    <dgm:pt modelId="{91ADD2CA-BBEB-4581-8FDA-09C6D87FACA9}">
      <dgm:prSet/>
      <dgm:spPr/>
      <dgm:t>
        <a:bodyPr/>
        <a:lstStyle/>
        <a:p>
          <a:r>
            <a:rPr lang="en-US"/>
            <a:t>Collaboration</a:t>
          </a:r>
        </a:p>
      </dgm:t>
    </dgm:pt>
    <dgm:pt modelId="{4D51FC9F-85F3-4136-897E-C2F37F816301}" type="parTrans" cxnId="{E26F84E4-B34F-4A5D-8298-3C617E7630D5}">
      <dgm:prSet/>
      <dgm:spPr/>
      <dgm:t>
        <a:bodyPr/>
        <a:lstStyle/>
        <a:p>
          <a:endParaRPr lang="en-US"/>
        </a:p>
      </dgm:t>
    </dgm:pt>
    <dgm:pt modelId="{13A47B5B-2AD7-48C8-A5F4-EA02E2663803}" type="sibTrans" cxnId="{E26F84E4-B34F-4A5D-8298-3C617E7630D5}">
      <dgm:prSet/>
      <dgm:spPr/>
      <dgm:t>
        <a:bodyPr/>
        <a:lstStyle/>
        <a:p>
          <a:endParaRPr lang="en-US"/>
        </a:p>
      </dgm:t>
    </dgm:pt>
    <dgm:pt modelId="{071B1AAD-E186-4716-B8EC-2DAD1F73EFEC}">
      <dgm:prSet/>
      <dgm:spPr/>
      <dgm:t>
        <a:bodyPr/>
        <a:lstStyle/>
        <a:p>
          <a:r>
            <a:rPr lang="en-US"/>
            <a:t>Trust</a:t>
          </a:r>
        </a:p>
      </dgm:t>
    </dgm:pt>
    <dgm:pt modelId="{6BE96A29-A8F8-4E6B-83BD-07C4A7D11253}" type="parTrans" cxnId="{627C5064-2636-4473-8F09-A078F536AEB9}">
      <dgm:prSet/>
      <dgm:spPr/>
      <dgm:t>
        <a:bodyPr/>
        <a:lstStyle/>
        <a:p>
          <a:endParaRPr lang="en-US"/>
        </a:p>
      </dgm:t>
    </dgm:pt>
    <dgm:pt modelId="{CF473C35-AB89-4E2E-967B-3C62939E7F3E}" type="sibTrans" cxnId="{627C5064-2636-4473-8F09-A078F536AEB9}">
      <dgm:prSet/>
      <dgm:spPr/>
      <dgm:t>
        <a:bodyPr/>
        <a:lstStyle/>
        <a:p>
          <a:endParaRPr lang="en-US"/>
        </a:p>
      </dgm:t>
    </dgm:pt>
    <dgm:pt modelId="{804CEEBE-7F12-DC48-A212-6F6B986CF3E0}" type="pres">
      <dgm:prSet presAssocID="{484C839D-EEED-462B-82F4-7657336A16F4}" presName="linear" presStyleCnt="0">
        <dgm:presLayoutVars>
          <dgm:dir/>
          <dgm:animLvl val="lvl"/>
          <dgm:resizeHandles val="exact"/>
        </dgm:presLayoutVars>
      </dgm:prSet>
      <dgm:spPr/>
    </dgm:pt>
    <dgm:pt modelId="{EAE99C7C-FE5B-E540-A038-2FA257564F4D}" type="pres">
      <dgm:prSet presAssocID="{642086FF-2C73-4DA5-B15E-9AF006EC55E4}" presName="parentLin" presStyleCnt="0"/>
      <dgm:spPr/>
    </dgm:pt>
    <dgm:pt modelId="{E20E0E9F-536F-4246-B68D-A6B8104276EE}" type="pres">
      <dgm:prSet presAssocID="{642086FF-2C73-4DA5-B15E-9AF006EC55E4}" presName="parentLeftMargin" presStyleLbl="node1" presStyleIdx="0" presStyleCnt="4"/>
      <dgm:spPr/>
    </dgm:pt>
    <dgm:pt modelId="{8B90DC2B-53B6-4A48-ABF9-EA1F3CD0B675}" type="pres">
      <dgm:prSet presAssocID="{642086FF-2C73-4DA5-B15E-9AF006EC55E4}" presName="parentText" presStyleLbl="node1" presStyleIdx="0" presStyleCnt="4">
        <dgm:presLayoutVars>
          <dgm:chMax val="0"/>
          <dgm:bulletEnabled val="1"/>
        </dgm:presLayoutVars>
      </dgm:prSet>
      <dgm:spPr/>
    </dgm:pt>
    <dgm:pt modelId="{585172E3-38EF-4249-991B-E91537F1482F}" type="pres">
      <dgm:prSet presAssocID="{642086FF-2C73-4DA5-B15E-9AF006EC55E4}" presName="negativeSpace" presStyleCnt="0"/>
      <dgm:spPr/>
    </dgm:pt>
    <dgm:pt modelId="{FAD9DA9F-02A4-F14E-B7B8-D533E6BF6D3A}" type="pres">
      <dgm:prSet presAssocID="{642086FF-2C73-4DA5-B15E-9AF006EC55E4}" presName="childText" presStyleLbl="conFgAcc1" presStyleIdx="0" presStyleCnt="4">
        <dgm:presLayoutVars>
          <dgm:bulletEnabled val="1"/>
        </dgm:presLayoutVars>
      </dgm:prSet>
      <dgm:spPr/>
    </dgm:pt>
    <dgm:pt modelId="{371024A6-8AA1-A646-8DBF-325FDC04CD3C}" type="pres">
      <dgm:prSet presAssocID="{14F31DF4-C91C-4324-AFB5-0765092C5F78}" presName="spaceBetweenRectangles" presStyleCnt="0"/>
      <dgm:spPr/>
    </dgm:pt>
    <dgm:pt modelId="{748CC3ED-9B11-C64B-AD3B-84D885B6763E}" type="pres">
      <dgm:prSet presAssocID="{B83686D7-CB4A-47EE-9C03-404F2626B2D5}" presName="parentLin" presStyleCnt="0"/>
      <dgm:spPr/>
    </dgm:pt>
    <dgm:pt modelId="{1632EEB8-91A9-004D-A61D-FE0898BC51FE}" type="pres">
      <dgm:prSet presAssocID="{B83686D7-CB4A-47EE-9C03-404F2626B2D5}" presName="parentLeftMargin" presStyleLbl="node1" presStyleIdx="0" presStyleCnt="4"/>
      <dgm:spPr/>
    </dgm:pt>
    <dgm:pt modelId="{023E07D0-893F-4842-9E86-647CCC36C5B5}" type="pres">
      <dgm:prSet presAssocID="{B83686D7-CB4A-47EE-9C03-404F2626B2D5}" presName="parentText" presStyleLbl="node1" presStyleIdx="1" presStyleCnt="4">
        <dgm:presLayoutVars>
          <dgm:chMax val="0"/>
          <dgm:bulletEnabled val="1"/>
        </dgm:presLayoutVars>
      </dgm:prSet>
      <dgm:spPr/>
    </dgm:pt>
    <dgm:pt modelId="{131A22B1-E6A4-3C42-9EFD-68839E1F68C7}" type="pres">
      <dgm:prSet presAssocID="{B83686D7-CB4A-47EE-9C03-404F2626B2D5}" presName="negativeSpace" presStyleCnt="0"/>
      <dgm:spPr/>
    </dgm:pt>
    <dgm:pt modelId="{AC1CEF66-7802-3949-899F-7DF8B0D12735}" type="pres">
      <dgm:prSet presAssocID="{B83686D7-CB4A-47EE-9C03-404F2626B2D5}" presName="childText" presStyleLbl="conFgAcc1" presStyleIdx="1" presStyleCnt="4">
        <dgm:presLayoutVars>
          <dgm:bulletEnabled val="1"/>
        </dgm:presLayoutVars>
      </dgm:prSet>
      <dgm:spPr/>
    </dgm:pt>
    <dgm:pt modelId="{856EFFFF-09FB-9647-A0C6-63CE394C2B17}" type="pres">
      <dgm:prSet presAssocID="{7D3E10BA-3632-40E9-AF48-11C07CFE8A45}" presName="spaceBetweenRectangles" presStyleCnt="0"/>
      <dgm:spPr/>
    </dgm:pt>
    <dgm:pt modelId="{0E853AB6-0634-FD41-9B35-0266A762FA84}" type="pres">
      <dgm:prSet presAssocID="{91ADD2CA-BBEB-4581-8FDA-09C6D87FACA9}" presName="parentLin" presStyleCnt="0"/>
      <dgm:spPr/>
    </dgm:pt>
    <dgm:pt modelId="{470F8DB8-E624-9D49-9CE6-51D6DED77F9F}" type="pres">
      <dgm:prSet presAssocID="{91ADD2CA-BBEB-4581-8FDA-09C6D87FACA9}" presName="parentLeftMargin" presStyleLbl="node1" presStyleIdx="1" presStyleCnt="4"/>
      <dgm:spPr/>
    </dgm:pt>
    <dgm:pt modelId="{7F0CB9A9-FAF4-2D49-89F7-6719F44B30F3}" type="pres">
      <dgm:prSet presAssocID="{91ADD2CA-BBEB-4581-8FDA-09C6D87FACA9}" presName="parentText" presStyleLbl="node1" presStyleIdx="2" presStyleCnt="4">
        <dgm:presLayoutVars>
          <dgm:chMax val="0"/>
          <dgm:bulletEnabled val="1"/>
        </dgm:presLayoutVars>
      </dgm:prSet>
      <dgm:spPr/>
    </dgm:pt>
    <dgm:pt modelId="{4B574AF9-9E27-C442-8451-EF189F1AA88A}" type="pres">
      <dgm:prSet presAssocID="{91ADD2CA-BBEB-4581-8FDA-09C6D87FACA9}" presName="negativeSpace" presStyleCnt="0"/>
      <dgm:spPr/>
    </dgm:pt>
    <dgm:pt modelId="{C4A554D6-B19A-7B4F-9E33-CF40CA97D983}" type="pres">
      <dgm:prSet presAssocID="{91ADD2CA-BBEB-4581-8FDA-09C6D87FACA9}" presName="childText" presStyleLbl="conFgAcc1" presStyleIdx="2" presStyleCnt="4">
        <dgm:presLayoutVars>
          <dgm:bulletEnabled val="1"/>
        </dgm:presLayoutVars>
      </dgm:prSet>
      <dgm:spPr/>
    </dgm:pt>
    <dgm:pt modelId="{46E6A0D4-5391-3745-8EAC-6EC60465D6AB}" type="pres">
      <dgm:prSet presAssocID="{13A47B5B-2AD7-48C8-A5F4-EA02E2663803}" presName="spaceBetweenRectangles" presStyleCnt="0"/>
      <dgm:spPr/>
    </dgm:pt>
    <dgm:pt modelId="{C28AEB83-6703-4B44-8353-E1BA1BA1C5E4}" type="pres">
      <dgm:prSet presAssocID="{071B1AAD-E186-4716-B8EC-2DAD1F73EFEC}" presName="parentLin" presStyleCnt="0"/>
      <dgm:spPr/>
    </dgm:pt>
    <dgm:pt modelId="{CDA70EE4-D9F8-E042-B8D0-201D7FCC355D}" type="pres">
      <dgm:prSet presAssocID="{071B1AAD-E186-4716-B8EC-2DAD1F73EFEC}" presName="parentLeftMargin" presStyleLbl="node1" presStyleIdx="2" presStyleCnt="4"/>
      <dgm:spPr/>
    </dgm:pt>
    <dgm:pt modelId="{B2C0B678-B1A4-AC48-BABF-0E6C48EC8ECC}" type="pres">
      <dgm:prSet presAssocID="{071B1AAD-E186-4716-B8EC-2DAD1F73EFEC}" presName="parentText" presStyleLbl="node1" presStyleIdx="3" presStyleCnt="4">
        <dgm:presLayoutVars>
          <dgm:chMax val="0"/>
          <dgm:bulletEnabled val="1"/>
        </dgm:presLayoutVars>
      </dgm:prSet>
      <dgm:spPr/>
    </dgm:pt>
    <dgm:pt modelId="{12A4E561-D589-DE4A-A8D5-923282BBA3F0}" type="pres">
      <dgm:prSet presAssocID="{071B1AAD-E186-4716-B8EC-2DAD1F73EFEC}" presName="negativeSpace" presStyleCnt="0"/>
      <dgm:spPr/>
    </dgm:pt>
    <dgm:pt modelId="{24E31211-9AE6-F646-860A-4A3730575C26}" type="pres">
      <dgm:prSet presAssocID="{071B1AAD-E186-4716-B8EC-2DAD1F73EFEC}" presName="childText" presStyleLbl="conFgAcc1" presStyleIdx="3" presStyleCnt="4">
        <dgm:presLayoutVars>
          <dgm:bulletEnabled val="1"/>
        </dgm:presLayoutVars>
      </dgm:prSet>
      <dgm:spPr/>
    </dgm:pt>
  </dgm:ptLst>
  <dgm:cxnLst>
    <dgm:cxn modelId="{E68C603A-85FF-A241-BD96-04F1E2FB3731}" type="presOf" srcId="{071B1AAD-E186-4716-B8EC-2DAD1F73EFEC}" destId="{B2C0B678-B1A4-AC48-BABF-0E6C48EC8ECC}" srcOrd="1" destOrd="0" presId="urn:microsoft.com/office/officeart/2005/8/layout/list1"/>
    <dgm:cxn modelId="{74F47962-9E5D-4B41-B426-FCC39E2006C3}" type="presOf" srcId="{B83686D7-CB4A-47EE-9C03-404F2626B2D5}" destId="{1632EEB8-91A9-004D-A61D-FE0898BC51FE}" srcOrd="0" destOrd="0" presId="urn:microsoft.com/office/officeart/2005/8/layout/list1"/>
    <dgm:cxn modelId="{627C5064-2636-4473-8F09-A078F536AEB9}" srcId="{484C839D-EEED-462B-82F4-7657336A16F4}" destId="{071B1AAD-E186-4716-B8EC-2DAD1F73EFEC}" srcOrd="3" destOrd="0" parTransId="{6BE96A29-A8F8-4E6B-83BD-07C4A7D11253}" sibTransId="{CF473C35-AB89-4E2E-967B-3C62939E7F3E}"/>
    <dgm:cxn modelId="{D64D3E6F-D132-DD41-8C22-041200749D24}" type="presOf" srcId="{91ADD2CA-BBEB-4581-8FDA-09C6D87FACA9}" destId="{7F0CB9A9-FAF4-2D49-89F7-6719F44B30F3}" srcOrd="1" destOrd="0" presId="urn:microsoft.com/office/officeart/2005/8/layout/list1"/>
    <dgm:cxn modelId="{C1284971-AA80-E54C-920B-ED8C0D066FC6}" type="presOf" srcId="{642086FF-2C73-4DA5-B15E-9AF006EC55E4}" destId="{8B90DC2B-53B6-4A48-ABF9-EA1F3CD0B675}" srcOrd="1" destOrd="0" presId="urn:microsoft.com/office/officeart/2005/8/layout/list1"/>
    <dgm:cxn modelId="{C2F3357C-A7D7-4DC6-BCE0-9C1D17AA3EBF}" srcId="{484C839D-EEED-462B-82F4-7657336A16F4}" destId="{642086FF-2C73-4DA5-B15E-9AF006EC55E4}" srcOrd="0" destOrd="0" parTransId="{5AEDB051-9D17-475F-9B94-A48307D35BF9}" sibTransId="{14F31DF4-C91C-4324-AFB5-0765092C5F78}"/>
    <dgm:cxn modelId="{C8BCCFA4-DC69-CB4D-8D26-87C7CAA70429}" type="presOf" srcId="{642086FF-2C73-4DA5-B15E-9AF006EC55E4}" destId="{E20E0E9F-536F-4246-B68D-A6B8104276EE}" srcOrd="0" destOrd="0" presId="urn:microsoft.com/office/officeart/2005/8/layout/list1"/>
    <dgm:cxn modelId="{25E48DDB-6C22-CE44-AEE8-1B563C261CF8}" type="presOf" srcId="{91ADD2CA-BBEB-4581-8FDA-09C6D87FACA9}" destId="{470F8DB8-E624-9D49-9CE6-51D6DED77F9F}" srcOrd="0" destOrd="0" presId="urn:microsoft.com/office/officeart/2005/8/layout/list1"/>
    <dgm:cxn modelId="{AFEF9DDB-723C-4E41-AFC5-4D7CAE5A72F6}" type="presOf" srcId="{071B1AAD-E186-4716-B8EC-2DAD1F73EFEC}" destId="{CDA70EE4-D9F8-E042-B8D0-201D7FCC355D}" srcOrd="0" destOrd="0" presId="urn:microsoft.com/office/officeart/2005/8/layout/list1"/>
    <dgm:cxn modelId="{F41DADDC-0B82-C849-A848-C5AE395230F3}" type="presOf" srcId="{484C839D-EEED-462B-82F4-7657336A16F4}" destId="{804CEEBE-7F12-DC48-A212-6F6B986CF3E0}" srcOrd="0" destOrd="0" presId="urn:microsoft.com/office/officeart/2005/8/layout/list1"/>
    <dgm:cxn modelId="{E26F84E4-B34F-4A5D-8298-3C617E7630D5}" srcId="{484C839D-EEED-462B-82F4-7657336A16F4}" destId="{91ADD2CA-BBEB-4581-8FDA-09C6D87FACA9}" srcOrd="2" destOrd="0" parTransId="{4D51FC9F-85F3-4136-897E-C2F37F816301}" sibTransId="{13A47B5B-2AD7-48C8-A5F4-EA02E2663803}"/>
    <dgm:cxn modelId="{74C5E9EF-8BC8-324E-8CD0-9376D16B59AD}" type="presOf" srcId="{B83686D7-CB4A-47EE-9C03-404F2626B2D5}" destId="{023E07D0-893F-4842-9E86-647CCC36C5B5}" srcOrd="1" destOrd="0" presId="urn:microsoft.com/office/officeart/2005/8/layout/list1"/>
    <dgm:cxn modelId="{7F0B7AF3-5856-4D80-9E81-EA0BD2823530}" srcId="{484C839D-EEED-462B-82F4-7657336A16F4}" destId="{B83686D7-CB4A-47EE-9C03-404F2626B2D5}" srcOrd="1" destOrd="0" parTransId="{1BBDA8B8-4020-40AA-A805-9A8FEC9D33EE}" sibTransId="{7D3E10BA-3632-40E9-AF48-11C07CFE8A45}"/>
    <dgm:cxn modelId="{1A890BE9-AAB1-ED44-9954-F62A0F7C8387}" type="presParOf" srcId="{804CEEBE-7F12-DC48-A212-6F6B986CF3E0}" destId="{EAE99C7C-FE5B-E540-A038-2FA257564F4D}" srcOrd="0" destOrd="0" presId="urn:microsoft.com/office/officeart/2005/8/layout/list1"/>
    <dgm:cxn modelId="{2BDB63E5-3BED-3B4F-8236-474E0A23C84B}" type="presParOf" srcId="{EAE99C7C-FE5B-E540-A038-2FA257564F4D}" destId="{E20E0E9F-536F-4246-B68D-A6B8104276EE}" srcOrd="0" destOrd="0" presId="urn:microsoft.com/office/officeart/2005/8/layout/list1"/>
    <dgm:cxn modelId="{98595EC0-3F92-D04C-9BD7-99BC0FB25233}" type="presParOf" srcId="{EAE99C7C-FE5B-E540-A038-2FA257564F4D}" destId="{8B90DC2B-53B6-4A48-ABF9-EA1F3CD0B675}" srcOrd="1" destOrd="0" presId="urn:microsoft.com/office/officeart/2005/8/layout/list1"/>
    <dgm:cxn modelId="{13B9CBB4-D679-6844-BBCF-F5D74AB64121}" type="presParOf" srcId="{804CEEBE-7F12-DC48-A212-6F6B986CF3E0}" destId="{585172E3-38EF-4249-991B-E91537F1482F}" srcOrd="1" destOrd="0" presId="urn:microsoft.com/office/officeart/2005/8/layout/list1"/>
    <dgm:cxn modelId="{F0D79ED1-21C0-CF4C-B375-2F5883127252}" type="presParOf" srcId="{804CEEBE-7F12-DC48-A212-6F6B986CF3E0}" destId="{FAD9DA9F-02A4-F14E-B7B8-D533E6BF6D3A}" srcOrd="2" destOrd="0" presId="urn:microsoft.com/office/officeart/2005/8/layout/list1"/>
    <dgm:cxn modelId="{3B50648C-CBAB-EA40-BDD9-219C156C95A2}" type="presParOf" srcId="{804CEEBE-7F12-DC48-A212-6F6B986CF3E0}" destId="{371024A6-8AA1-A646-8DBF-325FDC04CD3C}" srcOrd="3" destOrd="0" presId="urn:microsoft.com/office/officeart/2005/8/layout/list1"/>
    <dgm:cxn modelId="{9059D9C4-37EB-E046-A706-076CD0B7CC7E}" type="presParOf" srcId="{804CEEBE-7F12-DC48-A212-6F6B986CF3E0}" destId="{748CC3ED-9B11-C64B-AD3B-84D885B6763E}" srcOrd="4" destOrd="0" presId="urn:microsoft.com/office/officeart/2005/8/layout/list1"/>
    <dgm:cxn modelId="{A521DC01-66D9-DD4B-9393-9AC7A0BB0B2F}" type="presParOf" srcId="{748CC3ED-9B11-C64B-AD3B-84D885B6763E}" destId="{1632EEB8-91A9-004D-A61D-FE0898BC51FE}" srcOrd="0" destOrd="0" presId="urn:microsoft.com/office/officeart/2005/8/layout/list1"/>
    <dgm:cxn modelId="{A2A28505-047D-744C-8E1C-07493D86F6FF}" type="presParOf" srcId="{748CC3ED-9B11-C64B-AD3B-84D885B6763E}" destId="{023E07D0-893F-4842-9E86-647CCC36C5B5}" srcOrd="1" destOrd="0" presId="urn:microsoft.com/office/officeart/2005/8/layout/list1"/>
    <dgm:cxn modelId="{FB48D2D0-1E50-744C-BCCB-F6019E031595}" type="presParOf" srcId="{804CEEBE-7F12-DC48-A212-6F6B986CF3E0}" destId="{131A22B1-E6A4-3C42-9EFD-68839E1F68C7}" srcOrd="5" destOrd="0" presId="urn:microsoft.com/office/officeart/2005/8/layout/list1"/>
    <dgm:cxn modelId="{2C84E17A-CB24-9A4B-837D-42E317ACEFED}" type="presParOf" srcId="{804CEEBE-7F12-DC48-A212-6F6B986CF3E0}" destId="{AC1CEF66-7802-3949-899F-7DF8B0D12735}" srcOrd="6" destOrd="0" presId="urn:microsoft.com/office/officeart/2005/8/layout/list1"/>
    <dgm:cxn modelId="{5041F906-0D60-FB4C-B2FF-E198DE3707A4}" type="presParOf" srcId="{804CEEBE-7F12-DC48-A212-6F6B986CF3E0}" destId="{856EFFFF-09FB-9647-A0C6-63CE394C2B17}" srcOrd="7" destOrd="0" presId="urn:microsoft.com/office/officeart/2005/8/layout/list1"/>
    <dgm:cxn modelId="{4F7549F5-C5F5-B94B-9912-0A273B98C19A}" type="presParOf" srcId="{804CEEBE-7F12-DC48-A212-6F6B986CF3E0}" destId="{0E853AB6-0634-FD41-9B35-0266A762FA84}" srcOrd="8" destOrd="0" presId="urn:microsoft.com/office/officeart/2005/8/layout/list1"/>
    <dgm:cxn modelId="{311B9481-B41A-3945-B407-8860A3430D1F}" type="presParOf" srcId="{0E853AB6-0634-FD41-9B35-0266A762FA84}" destId="{470F8DB8-E624-9D49-9CE6-51D6DED77F9F}" srcOrd="0" destOrd="0" presId="urn:microsoft.com/office/officeart/2005/8/layout/list1"/>
    <dgm:cxn modelId="{651E76E4-3E08-2D4E-A64F-A82A83BC1C3D}" type="presParOf" srcId="{0E853AB6-0634-FD41-9B35-0266A762FA84}" destId="{7F0CB9A9-FAF4-2D49-89F7-6719F44B30F3}" srcOrd="1" destOrd="0" presId="urn:microsoft.com/office/officeart/2005/8/layout/list1"/>
    <dgm:cxn modelId="{5B39F562-E45E-4444-AA11-B972AD3738E9}" type="presParOf" srcId="{804CEEBE-7F12-DC48-A212-6F6B986CF3E0}" destId="{4B574AF9-9E27-C442-8451-EF189F1AA88A}" srcOrd="9" destOrd="0" presId="urn:microsoft.com/office/officeart/2005/8/layout/list1"/>
    <dgm:cxn modelId="{1F73D8A3-BC1A-2143-B1C7-1A06196BBFD9}" type="presParOf" srcId="{804CEEBE-7F12-DC48-A212-6F6B986CF3E0}" destId="{C4A554D6-B19A-7B4F-9E33-CF40CA97D983}" srcOrd="10" destOrd="0" presId="urn:microsoft.com/office/officeart/2005/8/layout/list1"/>
    <dgm:cxn modelId="{3641BFBD-A986-264C-B6CE-8AFA0CFF61B1}" type="presParOf" srcId="{804CEEBE-7F12-DC48-A212-6F6B986CF3E0}" destId="{46E6A0D4-5391-3745-8EAC-6EC60465D6AB}" srcOrd="11" destOrd="0" presId="urn:microsoft.com/office/officeart/2005/8/layout/list1"/>
    <dgm:cxn modelId="{CA2D1788-5CEA-C241-ABE8-1373E9EA7CE0}" type="presParOf" srcId="{804CEEBE-7F12-DC48-A212-6F6B986CF3E0}" destId="{C28AEB83-6703-4B44-8353-E1BA1BA1C5E4}" srcOrd="12" destOrd="0" presId="urn:microsoft.com/office/officeart/2005/8/layout/list1"/>
    <dgm:cxn modelId="{9394991B-813C-2D41-98B9-10F23AC8EA9F}" type="presParOf" srcId="{C28AEB83-6703-4B44-8353-E1BA1BA1C5E4}" destId="{CDA70EE4-D9F8-E042-B8D0-201D7FCC355D}" srcOrd="0" destOrd="0" presId="urn:microsoft.com/office/officeart/2005/8/layout/list1"/>
    <dgm:cxn modelId="{6CD73363-7737-954F-88DB-F35609EB5DE9}" type="presParOf" srcId="{C28AEB83-6703-4B44-8353-E1BA1BA1C5E4}" destId="{B2C0B678-B1A4-AC48-BABF-0E6C48EC8ECC}" srcOrd="1" destOrd="0" presId="urn:microsoft.com/office/officeart/2005/8/layout/list1"/>
    <dgm:cxn modelId="{E29E72FD-A7FC-8C4B-8102-931B737588D4}" type="presParOf" srcId="{804CEEBE-7F12-DC48-A212-6F6B986CF3E0}" destId="{12A4E561-D589-DE4A-A8D5-923282BBA3F0}" srcOrd="13" destOrd="0" presId="urn:microsoft.com/office/officeart/2005/8/layout/list1"/>
    <dgm:cxn modelId="{90FDB971-AA10-454D-AD38-7711C0CA4F22}" type="presParOf" srcId="{804CEEBE-7F12-DC48-A212-6F6B986CF3E0}" destId="{24E31211-9AE6-F646-860A-4A3730575C2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84CA709-5C7E-492F-9406-4DBB7BF7F17F}"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06FAB6DE-42F0-4824-A3EF-4050386A82B0}">
      <dgm:prSet/>
      <dgm:spPr/>
      <dgm:t>
        <a:bodyPr/>
        <a:lstStyle/>
        <a:p>
          <a:pPr>
            <a:defRPr b="1"/>
          </a:pPr>
          <a:r>
            <a:rPr lang="en-US"/>
            <a:t>2009</a:t>
          </a:r>
        </a:p>
      </dgm:t>
    </dgm:pt>
    <dgm:pt modelId="{A6758BA6-91AF-4D40-B9D7-6C2BC199A80A}" type="parTrans" cxnId="{90E2EC03-DAD4-469E-87F8-92088C09DDDF}">
      <dgm:prSet/>
      <dgm:spPr/>
      <dgm:t>
        <a:bodyPr/>
        <a:lstStyle/>
        <a:p>
          <a:endParaRPr lang="en-US"/>
        </a:p>
      </dgm:t>
    </dgm:pt>
    <dgm:pt modelId="{40CC1882-77F8-4EC2-A56A-33653E9EA728}" type="sibTrans" cxnId="{90E2EC03-DAD4-469E-87F8-92088C09DDDF}">
      <dgm:prSet/>
      <dgm:spPr/>
      <dgm:t>
        <a:bodyPr/>
        <a:lstStyle/>
        <a:p>
          <a:endParaRPr lang="en-US"/>
        </a:p>
      </dgm:t>
    </dgm:pt>
    <dgm:pt modelId="{796D2784-B2A7-41A4-BA63-0384C011D41E}">
      <dgm:prSet/>
      <dgm:spPr/>
      <dgm:t>
        <a:bodyPr/>
        <a:lstStyle/>
        <a:p>
          <a:r>
            <a:rPr lang="en-US" dirty="0"/>
            <a:t>Assistant Professor, Assistant PD for PCCM</a:t>
          </a:r>
        </a:p>
      </dgm:t>
    </dgm:pt>
    <dgm:pt modelId="{BF0243E4-C9ED-4BAB-AE22-A9848363EDA7}" type="parTrans" cxnId="{345B857B-31FA-4EEC-89AD-F37CB3B67E1F}">
      <dgm:prSet/>
      <dgm:spPr/>
      <dgm:t>
        <a:bodyPr/>
        <a:lstStyle/>
        <a:p>
          <a:endParaRPr lang="en-US"/>
        </a:p>
      </dgm:t>
    </dgm:pt>
    <dgm:pt modelId="{DEC745A3-52C5-486B-ACE7-B74E6F5EB50E}" type="sibTrans" cxnId="{345B857B-31FA-4EEC-89AD-F37CB3B67E1F}">
      <dgm:prSet/>
      <dgm:spPr/>
      <dgm:t>
        <a:bodyPr/>
        <a:lstStyle/>
        <a:p>
          <a:endParaRPr lang="en-US"/>
        </a:p>
      </dgm:t>
    </dgm:pt>
    <dgm:pt modelId="{DF8D7C1A-5B32-4CCF-BEE9-BBAFB5029E08}">
      <dgm:prSet/>
      <dgm:spPr/>
      <dgm:t>
        <a:bodyPr/>
        <a:lstStyle/>
        <a:p>
          <a:r>
            <a:rPr lang="en-US"/>
            <a:t>Clinical focus: ICU, EBUS</a:t>
          </a:r>
        </a:p>
      </dgm:t>
    </dgm:pt>
    <dgm:pt modelId="{CC9AF6F8-AF63-4279-820B-E7FDCED87A5C}" type="parTrans" cxnId="{A62EC8D3-3F86-4A84-A008-2F37496C86C3}">
      <dgm:prSet/>
      <dgm:spPr/>
      <dgm:t>
        <a:bodyPr/>
        <a:lstStyle/>
        <a:p>
          <a:endParaRPr lang="en-US"/>
        </a:p>
      </dgm:t>
    </dgm:pt>
    <dgm:pt modelId="{9F0699D3-A206-4466-A39A-9CC86AED8B5D}" type="sibTrans" cxnId="{A62EC8D3-3F86-4A84-A008-2F37496C86C3}">
      <dgm:prSet/>
      <dgm:spPr/>
      <dgm:t>
        <a:bodyPr/>
        <a:lstStyle/>
        <a:p>
          <a:endParaRPr lang="en-US"/>
        </a:p>
      </dgm:t>
    </dgm:pt>
    <dgm:pt modelId="{ED28C727-E860-4831-9116-DD6722FEF8CA}">
      <dgm:prSet/>
      <dgm:spPr/>
      <dgm:t>
        <a:bodyPr/>
        <a:lstStyle/>
        <a:p>
          <a:r>
            <a:rPr lang="en-US"/>
            <a:t>Research focus: Thermobiology</a:t>
          </a:r>
        </a:p>
      </dgm:t>
    </dgm:pt>
    <dgm:pt modelId="{FC05C84B-9202-4A3C-BF50-7E06DCDF188F}" type="parTrans" cxnId="{9B7D6E4C-6639-4A97-B7F9-32826C7C1F62}">
      <dgm:prSet/>
      <dgm:spPr/>
      <dgm:t>
        <a:bodyPr/>
        <a:lstStyle/>
        <a:p>
          <a:endParaRPr lang="en-US"/>
        </a:p>
      </dgm:t>
    </dgm:pt>
    <dgm:pt modelId="{86AF2173-2B01-4C9D-ABCA-A8DA63F89246}" type="sibTrans" cxnId="{9B7D6E4C-6639-4A97-B7F9-32826C7C1F62}">
      <dgm:prSet/>
      <dgm:spPr/>
      <dgm:t>
        <a:bodyPr/>
        <a:lstStyle/>
        <a:p>
          <a:endParaRPr lang="en-US"/>
        </a:p>
      </dgm:t>
    </dgm:pt>
    <dgm:pt modelId="{0E0D6692-023D-4ED0-A3AB-6D363BB7FC25}">
      <dgm:prSet/>
      <dgm:spPr/>
      <dgm:t>
        <a:bodyPr/>
        <a:lstStyle/>
        <a:p>
          <a:r>
            <a:rPr lang="en-US" dirty="0"/>
            <a:t>Teaching focus: GME</a:t>
          </a:r>
        </a:p>
      </dgm:t>
    </dgm:pt>
    <dgm:pt modelId="{F0775239-EC51-4174-BBC5-9FDF5E412C80}" type="parTrans" cxnId="{1923755E-58AE-4C76-AEEE-F07F68174560}">
      <dgm:prSet/>
      <dgm:spPr/>
      <dgm:t>
        <a:bodyPr/>
        <a:lstStyle/>
        <a:p>
          <a:endParaRPr lang="en-US"/>
        </a:p>
      </dgm:t>
    </dgm:pt>
    <dgm:pt modelId="{BAA17262-20F0-4FEE-B21C-DD2ABCD50BF3}" type="sibTrans" cxnId="{1923755E-58AE-4C76-AEEE-F07F68174560}">
      <dgm:prSet/>
      <dgm:spPr/>
      <dgm:t>
        <a:bodyPr/>
        <a:lstStyle/>
        <a:p>
          <a:endParaRPr lang="en-US"/>
        </a:p>
      </dgm:t>
    </dgm:pt>
    <dgm:pt modelId="{775C0CEC-320D-4AD7-875C-AC8D9B3B7ECA}">
      <dgm:prSet/>
      <dgm:spPr/>
      <dgm:t>
        <a:bodyPr/>
        <a:lstStyle/>
        <a:p>
          <a:pPr>
            <a:defRPr b="1"/>
          </a:pPr>
          <a:r>
            <a:rPr lang="en-US" dirty="0"/>
            <a:t>2017</a:t>
          </a:r>
        </a:p>
      </dgm:t>
    </dgm:pt>
    <dgm:pt modelId="{137CF1B9-EEAD-42DA-806A-CC0E93EBF045}" type="parTrans" cxnId="{CF583A8E-A1E0-4B6F-9A4C-DA3DD006BADB}">
      <dgm:prSet/>
      <dgm:spPr/>
      <dgm:t>
        <a:bodyPr/>
        <a:lstStyle/>
        <a:p>
          <a:endParaRPr lang="en-US"/>
        </a:p>
      </dgm:t>
    </dgm:pt>
    <dgm:pt modelId="{69B8E4A4-BB0F-4215-9014-33A85A6F1E70}" type="sibTrans" cxnId="{CF583A8E-A1E0-4B6F-9A4C-DA3DD006BADB}">
      <dgm:prSet/>
      <dgm:spPr/>
      <dgm:t>
        <a:bodyPr/>
        <a:lstStyle/>
        <a:p>
          <a:endParaRPr lang="en-US"/>
        </a:p>
      </dgm:t>
    </dgm:pt>
    <dgm:pt modelId="{56519512-8FB1-44EE-9ABC-1AB50D2C46DF}">
      <dgm:prSet/>
      <dgm:spPr/>
      <dgm:t>
        <a:bodyPr/>
        <a:lstStyle/>
        <a:p>
          <a:r>
            <a:rPr lang="en-US" dirty="0"/>
            <a:t>Associate Professor, PD for PCCM</a:t>
          </a:r>
        </a:p>
      </dgm:t>
    </dgm:pt>
    <dgm:pt modelId="{8DB15BE2-2CEE-4372-88C8-4C5D1BAAD4AB}" type="parTrans" cxnId="{9D31F791-86E3-4AC6-A72C-E08652482E87}">
      <dgm:prSet/>
      <dgm:spPr/>
      <dgm:t>
        <a:bodyPr/>
        <a:lstStyle/>
        <a:p>
          <a:endParaRPr lang="en-US"/>
        </a:p>
      </dgm:t>
    </dgm:pt>
    <dgm:pt modelId="{1EF55E90-AF70-4405-B03B-66BB5656E0DD}" type="sibTrans" cxnId="{9D31F791-86E3-4AC6-A72C-E08652482E87}">
      <dgm:prSet/>
      <dgm:spPr/>
      <dgm:t>
        <a:bodyPr/>
        <a:lstStyle/>
        <a:p>
          <a:endParaRPr lang="en-US"/>
        </a:p>
      </dgm:t>
    </dgm:pt>
    <dgm:pt modelId="{73880C5D-7E9D-4DFB-8CF7-C14A82729D97}">
      <dgm:prSet/>
      <dgm:spPr/>
      <dgm:t>
        <a:bodyPr/>
        <a:lstStyle/>
        <a:p>
          <a:r>
            <a:rPr lang="en-US"/>
            <a:t>Clinical focus: ICU, ILD</a:t>
          </a:r>
        </a:p>
      </dgm:t>
    </dgm:pt>
    <dgm:pt modelId="{16AEBC07-4E6C-4AD5-B83F-01D03EFC9D47}" type="parTrans" cxnId="{DE0299B9-EEBD-40E7-B43C-6AB7EDA83B71}">
      <dgm:prSet/>
      <dgm:spPr/>
      <dgm:t>
        <a:bodyPr/>
        <a:lstStyle/>
        <a:p>
          <a:endParaRPr lang="en-US"/>
        </a:p>
      </dgm:t>
    </dgm:pt>
    <dgm:pt modelId="{3956E88B-AC46-4146-BC8C-086474331EC1}" type="sibTrans" cxnId="{DE0299B9-EEBD-40E7-B43C-6AB7EDA83B71}">
      <dgm:prSet/>
      <dgm:spPr/>
      <dgm:t>
        <a:bodyPr/>
        <a:lstStyle/>
        <a:p>
          <a:endParaRPr lang="en-US"/>
        </a:p>
      </dgm:t>
    </dgm:pt>
    <dgm:pt modelId="{B58BD11C-7565-4F23-8487-0A2AA4CAA54F}">
      <dgm:prSet/>
      <dgm:spPr/>
      <dgm:t>
        <a:bodyPr/>
        <a:lstStyle/>
        <a:p>
          <a:r>
            <a:rPr lang="en-US"/>
            <a:t>Research focus: Minimal thermobiology</a:t>
          </a:r>
        </a:p>
      </dgm:t>
    </dgm:pt>
    <dgm:pt modelId="{7C217AFC-64B8-4CCD-8C4F-6F6761F56728}" type="parTrans" cxnId="{BDEC3762-4593-4336-9F55-EB64EAFEEE94}">
      <dgm:prSet/>
      <dgm:spPr/>
      <dgm:t>
        <a:bodyPr/>
        <a:lstStyle/>
        <a:p>
          <a:endParaRPr lang="en-US"/>
        </a:p>
      </dgm:t>
    </dgm:pt>
    <dgm:pt modelId="{BD8F4874-98BD-47EE-AF3A-FF2160B81494}" type="sibTrans" cxnId="{BDEC3762-4593-4336-9F55-EB64EAFEEE94}">
      <dgm:prSet/>
      <dgm:spPr/>
      <dgm:t>
        <a:bodyPr/>
        <a:lstStyle/>
        <a:p>
          <a:endParaRPr lang="en-US"/>
        </a:p>
      </dgm:t>
    </dgm:pt>
    <dgm:pt modelId="{BEC5AEAE-1834-4C04-B53C-01EE5B7AB236}">
      <dgm:prSet/>
      <dgm:spPr/>
      <dgm:t>
        <a:bodyPr/>
        <a:lstStyle/>
        <a:p>
          <a:r>
            <a:rPr lang="en-US" dirty="0"/>
            <a:t>Education collaboration</a:t>
          </a:r>
        </a:p>
      </dgm:t>
    </dgm:pt>
    <dgm:pt modelId="{3677E6CD-6ECA-4F2B-A1E1-10D981DB3097}" type="parTrans" cxnId="{6A4276BD-924F-4AD0-8B2F-19D2EE1AB494}">
      <dgm:prSet/>
      <dgm:spPr/>
      <dgm:t>
        <a:bodyPr/>
        <a:lstStyle/>
        <a:p>
          <a:endParaRPr lang="en-US"/>
        </a:p>
      </dgm:t>
    </dgm:pt>
    <dgm:pt modelId="{985D8A5A-72BB-4A2C-9067-A0ACEC4D7C12}" type="sibTrans" cxnId="{6A4276BD-924F-4AD0-8B2F-19D2EE1AB494}">
      <dgm:prSet/>
      <dgm:spPr/>
      <dgm:t>
        <a:bodyPr/>
        <a:lstStyle/>
        <a:p>
          <a:endParaRPr lang="en-US"/>
        </a:p>
      </dgm:t>
    </dgm:pt>
    <dgm:pt modelId="{98E1D57B-8E09-432F-AFE3-3FC8FBCC56D9}">
      <dgm:prSet/>
      <dgm:spPr/>
      <dgm:t>
        <a:bodyPr/>
        <a:lstStyle/>
        <a:p>
          <a:r>
            <a:rPr lang="en-US"/>
            <a:t>Teaching focus: GME, UME  </a:t>
          </a:r>
        </a:p>
      </dgm:t>
    </dgm:pt>
    <dgm:pt modelId="{E081A406-4B27-4494-AAD0-8DAD42BDCA83}" type="parTrans" cxnId="{7637011E-7816-4C62-B562-08FC9CDCEA8D}">
      <dgm:prSet/>
      <dgm:spPr/>
      <dgm:t>
        <a:bodyPr/>
        <a:lstStyle/>
        <a:p>
          <a:endParaRPr lang="en-US"/>
        </a:p>
      </dgm:t>
    </dgm:pt>
    <dgm:pt modelId="{57C17421-BE7D-4A4A-A37B-F0012304429D}" type="sibTrans" cxnId="{7637011E-7816-4C62-B562-08FC9CDCEA8D}">
      <dgm:prSet/>
      <dgm:spPr/>
      <dgm:t>
        <a:bodyPr/>
        <a:lstStyle/>
        <a:p>
          <a:endParaRPr lang="en-US"/>
        </a:p>
      </dgm:t>
    </dgm:pt>
    <dgm:pt modelId="{1956737E-7FF9-4249-B456-2C144B4ED321}">
      <dgm:prSet/>
      <dgm:spPr/>
      <dgm:t>
        <a:bodyPr/>
        <a:lstStyle/>
        <a:p>
          <a:pPr>
            <a:defRPr b="1"/>
          </a:pPr>
          <a:r>
            <a:rPr lang="en-US"/>
            <a:t>2019</a:t>
          </a:r>
        </a:p>
      </dgm:t>
    </dgm:pt>
    <dgm:pt modelId="{CB40520B-9A39-49CA-9F0E-42E3856334B2}" type="parTrans" cxnId="{BBDBFE98-10AA-4889-8C1D-691B560AE6D2}">
      <dgm:prSet/>
      <dgm:spPr/>
      <dgm:t>
        <a:bodyPr/>
        <a:lstStyle/>
        <a:p>
          <a:endParaRPr lang="en-US"/>
        </a:p>
      </dgm:t>
    </dgm:pt>
    <dgm:pt modelId="{D967BFDF-7FE9-47EE-95AA-BB1729A152A9}" type="sibTrans" cxnId="{BBDBFE98-10AA-4889-8C1D-691B560AE6D2}">
      <dgm:prSet/>
      <dgm:spPr/>
      <dgm:t>
        <a:bodyPr/>
        <a:lstStyle/>
        <a:p>
          <a:endParaRPr lang="en-US"/>
        </a:p>
      </dgm:t>
    </dgm:pt>
    <dgm:pt modelId="{5AE23538-8325-4477-9BC8-6716DF6FC5A0}">
      <dgm:prSet/>
      <dgm:spPr/>
      <dgm:t>
        <a:bodyPr/>
        <a:lstStyle/>
        <a:p>
          <a:r>
            <a:rPr lang="en-US"/>
            <a:t>Assistant Dean for Curriculum, Associate Chief for PCCM </a:t>
          </a:r>
        </a:p>
      </dgm:t>
    </dgm:pt>
    <dgm:pt modelId="{1131D55E-C3FB-4935-A0FF-2F1165620B80}" type="parTrans" cxnId="{DCCB93CA-9849-49E5-8B62-F2E0E5B0D77A}">
      <dgm:prSet/>
      <dgm:spPr/>
      <dgm:t>
        <a:bodyPr/>
        <a:lstStyle/>
        <a:p>
          <a:endParaRPr lang="en-US"/>
        </a:p>
      </dgm:t>
    </dgm:pt>
    <dgm:pt modelId="{2FB79449-C94F-470C-B48E-86F2FA50EEFD}" type="sibTrans" cxnId="{DCCB93CA-9849-49E5-8B62-F2E0E5B0D77A}">
      <dgm:prSet/>
      <dgm:spPr/>
      <dgm:t>
        <a:bodyPr/>
        <a:lstStyle/>
        <a:p>
          <a:endParaRPr lang="en-US"/>
        </a:p>
      </dgm:t>
    </dgm:pt>
    <dgm:pt modelId="{2E6704E8-554F-42BA-A439-4321CE5EA0FC}">
      <dgm:prSet/>
      <dgm:spPr/>
      <dgm:t>
        <a:bodyPr/>
        <a:lstStyle/>
        <a:p>
          <a:r>
            <a:rPr lang="en-US"/>
            <a:t>Clinical focus: ILD, some ICU</a:t>
          </a:r>
        </a:p>
      </dgm:t>
    </dgm:pt>
    <dgm:pt modelId="{18DAF6D9-C4BE-4C77-BC94-610E7F903B63}" type="parTrans" cxnId="{CCD65F1D-9F6E-47DE-8D2E-43E90DE5D21F}">
      <dgm:prSet/>
      <dgm:spPr/>
      <dgm:t>
        <a:bodyPr/>
        <a:lstStyle/>
        <a:p>
          <a:endParaRPr lang="en-US"/>
        </a:p>
      </dgm:t>
    </dgm:pt>
    <dgm:pt modelId="{7132C109-47D8-47FE-BF2B-FAF6D962E203}" type="sibTrans" cxnId="{CCD65F1D-9F6E-47DE-8D2E-43E90DE5D21F}">
      <dgm:prSet/>
      <dgm:spPr/>
      <dgm:t>
        <a:bodyPr/>
        <a:lstStyle/>
        <a:p>
          <a:endParaRPr lang="en-US"/>
        </a:p>
      </dgm:t>
    </dgm:pt>
    <dgm:pt modelId="{07F40074-AF07-4BE7-A087-E21F44B2094B}">
      <dgm:prSet/>
      <dgm:spPr/>
      <dgm:t>
        <a:bodyPr/>
        <a:lstStyle/>
        <a:p>
          <a:r>
            <a:rPr lang="en-US"/>
            <a:t>Research focus: Curriculum development UME/GME</a:t>
          </a:r>
        </a:p>
      </dgm:t>
    </dgm:pt>
    <dgm:pt modelId="{8D66F31E-A588-4B7D-95EE-467142A2C10C}" type="parTrans" cxnId="{E6A701B9-3D99-495B-8B63-682546297F00}">
      <dgm:prSet/>
      <dgm:spPr/>
      <dgm:t>
        <a:bodyPr/>
        <a:lstStyle/>
        <a:p>
          <a:endParaRPr lang="en-US"/>
        </a:p>
      </dgm:t>
    </dgm:pt>
    <dgm:pt modelId="{288329B8-E2D0-4AFD-AD36-89AEC481C892}" type="sibTrans" cxnId="{E6A701B9-3D99-495B-8B63-682546297F00}">
      <dgm:prSet/>
      <dgm:spPr/>
      <dgm:t>
        <a:bodyPr/>
        <a:lstStyle/>
        <a:p>
          <a:endParaRPr lang="en-US"/>
        </a:p>
      </dgm:t>
    </dgm:pt>
    <dgm:pt modelId="{1B4EB42B-15B1-444C-BB0E-5FBB497574B3}">
      <dgm:prSet/>
      <dgm:spPr/>
      <dgm:t>
        <a:bodyPr/>
        <a:lstStyle/>
        <a:p>
          <a:r>
            <a:rPr lang="en-US"/>
            <a:t>Teaching focus: UME, GME</a:t>
          </a:r>
        </a:p>
      </dgm:t>
    </dgm:pt>
    <dgm:pt modelId="{ED4669EC-5B22-4B53-83B0-43EB67D1C0D2}" type="parTrans" cxnId="{760AEF12-563B-410C-9993-06FD886272D8}">
      <dgm:prSet/>
      <dgm:spPr/>
      <dgm:t>
        <a:bodyPr/>
        <a:lstStyle/>
        <a:p>
          <a:endParaRPr lang="en-US"/>
        </a:p>
      </dgm:t>
    </dgm:pt>
    <dgm:pt modelId="{DAD74895-BD16-4DE6-9EF6-0B826A12AF2D}" type="sibTrans" cxnId="{760AEF12-563B-410C-9993-06FD886272D8}">
      <dgm:prSet/>
      <dgm:spPr/>
      <dgm:t>
        <a:bodyPr/>
        <a:lstStyle/>
        <a:p>
          <a:endParaRPr lang="en-US"/>
        </a:p>
      </dgm:t>
    </dgm:pt>
    <dgm:pt modelId="{8E596E93-1841-4FD9-9C15-1AC54F7C04B0}">
      <dgm:prSet/>
      <dgm:spPr/>
      <dgm:t>
        <a:bodyPr/>
        <a:lstStyle/>
        <a:p>
          <a:pPr>
            <a:defRPr b="1"/>
          </a:pPr>
          <a:r>
            <a:rPr lang="en-US"/>
            <a:t>2022</a:t>
          </a:r>
        </a:p>
      </dgm:t>
    </dgm:pt>
    <dgm:pt modelId="{B850AD73-D460-4DAC-B998-DED20DC5216A}" type="parTrans" cxnId="{9B8786EF-0390-4345-AE83-61399D8FEEAA}">
      <dgm:prSet/>
      <dgm:spPr/>
      <dgm:t>
        <a:bodyPr/>
        <a:lstStyle/>
        <a:p>
          <a:endParaRPr lang="en-US"/>
        </a:p>
      </dgm:t>
    </dgm:pt>
    <dgm:pt modelId="{B85A6825-6C59-40C1-B9B9-5123CEF8A54D}" type="sibTrans" cxnId="{9B8786EF-0390-4345-AE83-61399D8FEEAA}">
      <dgm:prSet/>
      <dgm:spPr/>
      <dgm:t>
        <a:bodyPr/>
        <a:lstStyle/>
        <a:p>
          <a:endParaRPr lang="en-US"/>
        </a:p>
      </dgm:t>
    </dgm:pt>
    <dgm:pt modelId="{FA95F623-4D2A-4026-BAA7-D572192116D1}">
      <dgm:prSet/>
      <dgm:spPr/>
      <dgm:t>
        <a:bodyPr/>
        <a:lstStyle/>
        <a:p>
          <a:r>
            <a:rPr lang="en-US"/>
            <a:t>Professor of Medicine, Assistant Dean for Medical Education</a:t>
          </a:r>
        </a:p>
      </dgm:t>
    </dgm:pt>
    <dgm:pt modelId="{F13A7F8F-5B91-48DB-87DD-09F1FC2ACCAF}" type="parTrans" cxnId="{46329ABB-21AE-42BC-A551-6AE423FBA97A}">
      <dgm:prSet/>
      <dgm:spPr/>
      <dgm:t>
        <a:bodyPr/>
        <a:lstStyle/>
        <a:p>
          <a:endParaRPr lang="en-US"/>
        </a:p>
      </dgm:t>
    </dgm:pt>
    <dgm:pt modelId="{1A4FDA2E-3C7B-464D-A37E-526474C6A905}" type="sibTrans" cxnId="{46329ABB-21AE-42BC-A551-6AE423FBA97A}">
      <dgm:prSet/>
      <dgm:spPr/>
      <dgm:t>
        <a:bodyPr/>
        <a:lstStyle/>
        <a:p>
          <a:endParaRPr lang="en-US"/>
        </a:p>
      </dgm:t>
    </dgm:pt>
    <dgm:pt modelId="{1E2DBFC1-73DD-40DD-B9FD-D41EB8C2FB73}">
      <dgm:prSet/>
      <dgm:spPr/>
      <dgm:t>
        <a:bodyPr/>
        <a:lstStyle/>
        <a:p>
          <a:r>
            <a:rPr lang="en-US"/>
            <a:t>Clinical focus: ILD, some ICU, some inpatient pulm</a:t>
          </a:r>
        </a:p>
      </dgm:t>
    </dgm:pt>
    <dgm:pt modelId="{27462501-1AE5-4703-8226-E71B770C612A}" type="parTrans" cxnId="{8E7CBA3E-C59B-46E8-BAE6-F8DF559E622A}">
      <dgm:prSet/>
      <dgm:spPr/>
      <dgm:t>
        <a:bodyPr/>
        <a:lstStyle/>
        <a:p>
          <a:endParaRPr lang="en-US"/>
        </a:p>
      </dgm:t>
    </dgm:pt>
    <dgm:pt modelId="{894F3182-775C-4F37-917D-04C0C0E46BFA}" type="sibTrans" cxnId="{8E7CBA3E-C59B-46E8-BAE6-F8DF559E622A}">
      <dgm:prSet/>
      <dgm:spPr/>
      <dgm:t>
        <a:bodyPr/>
        <a:lstStyle/>
        <a:p>
          <a:endParaRPr lang="en-US"/>
        </a:p>
      </dgm:t>
    </dgm:pt>
    <dgm:pt modelId="{90EDF7E0-BD95-4F86-B70D-26C66B47C263}">
      <dgm:prSet/>
      <dgm:spPr/>
      <dgm:t>
        <a:bodyPr/>
        <a:lstStyle/>
        <a:p>
          <a:r>
            <a:rPr lang="en-US"/>
            <a:t>Research focus: Curriculum development UME/GME</a:t>
          </a:r>
        </a:p>
      </dgm:t>
    </dgm:pt>
    <dgm:pt modelId="{4E3EEC96-DBE7-4B8F-BE9C-263A2D596AAE}" type="parTrans" cxnId="{2B5B240B-27D6-4BD4-9590-04D6AF9BB06B}">
      <dgm:prSet/>
      <dgm:spPr/>
      <dgm:t>
        <a:bodyPr/>
        <a:lstStyle/>
        <a:p>
          <a:endParaRPr lang="en-US"/>
        </a:p>
      </dgm:t>
    </dgm:pt>
    <dgm:pt modelId="{946F681B-90A9-4CFA-84C5-6A5116E1DDC5}" type="sibTrans" cxnId="{2B5B240B-27D6-4BD4-9590-04D6AF9BB06B}">
      <dgm:prSet/>
      <dgm:spPr/>
      <dgm:t>
        <a:bodyPr/>
        <a:lstStyle/>
        <a:p>
          <a:endParaRPr lang="en-US"/>
        </a:p>
      </dgm:t>
    </dgm:pt>
    <dgm:pt modelId="{E37981D9-FA8A-4B0E-B0D2-85307772A79B}">
      <dgm:prSet/>
      <dgm:spPr/>
      <dgm:t>
        <a:bodyPr/>
        <a:lstStyle/>
        <a:p>
          <a:r>
            <a:rPr lang="en-US"/>
            <a:t>Teaching focus: UME, GME</a:t>
          </a:r>
        </a:p>
      </dgm:t>
    </dgm:pt>
    <dgm:pt modelId="{53577D2D-0C6C-4285-8543-D5CA719B3DBD}" type="parTrans" cxnId="{15CCE1E0-8C38-4A51-B47B-CC1BF7C7057F}">
      <dgm:prSet/>
      <dgm:spPr/>
      <dgm:t>
        <a:bodyPr/>
        <a:lstStyle/>
        <a:p>
          <a:endParaRPr lang="en-US"/>
        </a:p>
      </dgm:t>
    </dgm:pt>
    <dgm:pt modelId="{5F4BDDFE-DC2B-447A-8693-3EEC241608E8}" type="sibTrans" cxnId="{15CCE1E0-8C38-4A51-B47B-CC1BF7C7057F}">
      <dgm:prSet/>
      <dgm:spPr/>
      <dgm:t>
        <a:bodyPr/>
        <a:lstStyle/>
        <a:p>
          <a:endParaRPr lang="en-US"/>
        </a:p>
      </dgm:t>
    </dgm:pt>
    <dgm:pt modelId="{C80BD935-70B1-824E-902B-D498191B2C2C}">
      <dgm:prSet/>
      <dgm:spPr/>
      <dgm:t>
        <a:bodyPr/>
        <a:lstStyle/>
        <a:p>
          <a:pPr>
            <a:defRPr b="1"/>
          </a:pPr>
          <a:r>
            <a:rPr lang="en-US" dirty="0"/>
            <a:t>2014</a:t>
          </a:r>
        </a:p>
      </dgm:t>
    </dgm:pt>
    <dgm:pt modelId="{EE3B30F8-AD3D-504B-90B1-AE95562B48DE}" type="parTrans" cxnId="{6E0D0F9B-914E-9140-AC61-B1FA839B7822}">
      <dgm:prSet/>
      <dgm:spPr/>
      <dgm:t>
        <a:bodyPr/>
        <a:lstStyle/>
        <a:p>
          <a:endParaRPr lang="en-US"/>
        </a:p>
      </dgm:t>
    </dgm:pt>
    <dgm:pt modelId="{80CA2308-92E1-0844-866B-8684010EE57D}" type="sibTrans" cxnId="{6E0D0F9B-914E-9140-AC61-B1FA839B7822}">
      <dgm:prSet/>
      <dgm:spPr/>
      <dgm:t>
        <a:bodyPr/>
        <a:lstStyle/>
        <a:p>
          <a:endParaRPr lang="en-US"/>
        </a:p>
      </dgm:t>
    </dgm:pt>
    <dgm:pt modelId="{C98A00A4-5C79-CF45-81D0-75605F4A725A}">
      <dgm:prSet/>
      <dgm:spPr/>
      <dgm:t>
        <a:bodyPr/>
        <a:lstStyle/>
        <a:p>
          <a:r>
            <a:rPr lang="en-US" dirty="0"/>
            <a:t>PD for PCCM</a:t>
          </a:r>
        </a:p>
      </dgm:t>
    </dgm:pt>
    <dgm:pt modelId="{8147D495-2403-594C-9819-9C6192C1094A}" type="parTrans" cxnId="{CE70A3F7-8FF1-1A4B-B486-B5430AD72733}">
      <dgm:prSet/>
      <dgm:spPr/>
      <dgm:t>
        <a:bodyPr/>
        <a:lstStyle/>
        <a:p>
          <a:endParaRPr lang="en-US"/>
        </a:p>
      </dgm:t>
    </dgm:pt>
    <dgm:pt modelId="{E446801B-3E90-054C-95EC-5D34D5A0C8F4}" type="sibTrans" cxnId="{CE70A3F7-8FF1-1A4B-B486-B5430AD72733}">
      <dgm:prSet/>
      <dgm:spPr/>
      <dgm:t>
        <a:bodyPr/>
        <a:lstStyle/>
        <a:p>
          <a:endParaRPr lang="en-US"/>
        </a:p>
      </dgm:t>
    </dgm:pt>
    <dgm:pt modelId="{B07166FF-00A9-3545-B3F7-6894FF04EA43}">
      <dgm:prSet/>
      <dgm:spPr/>
      <dgm:t>
        <a:bodyPr/>
        <a:lstStyle/>
        <a:p>
          <a:r>
            <a:rPr lang="en-US" dirty="0"/>
            <a:t>Clinical focus: ICU, </a:t>
          </a:r>
          <a:r>
            <a:rPr lang="en-US" dirty="0" err="1"/>
            <a:t>Pulm</a:t>
          </a:r>
          <a:endParaRPr lang="en-US" dirty="0"/>
        </a:p>
      </dgm:t>
    </dgm:pt>
    <dgm:pt modelId="{CBCC0112-AE45-F44E-BC3C-C790953C98D6}" type="parTrans" cxnId="{71237E7F-AC96-D843-9776-D464A7946BE8}">
      <dgm:prSet/>
      <dgm:spPr/>
      <dgm:t>
        <a:bodyPr/>
        <a:lstStyle/>
        <a:p>
          <a:endParaRPr lang="en-US"/>
        </a:p>
      </dgm:t>
    </dgm:pt>
    <dgm:pt modelId="{1F58ADDE-6B4F-C74C-B724-B7BBDD6DD707}" type="sibTrans" cxnId="{71237E7F-AC96-D843-9776-D464A7946BE8}">
      <dgm:prSet/>
      <dgm:spPr/>
      <dgm:t>
        <a:bodyPr/>
        <a:lstStyle/>
        <a:p>
          <a:endParaRPr lang="en-US"/>
        </a:p>
      </dgm:t>
    </dgm:pt>
    <dgm:pt modelId="{5281912E-78E6-FF4F-8AC4-DE04DF6C48C0}">
      <dgm:prSet/>
      <dgm:spPr/>
      <dgm:t>
        <a:bodyPr/>
        <a:lstStyle/>
        <a:p>
          <a:r>
            <a:rPr lang="en-US" dirty="0"/>
            <a:t>Research focus: </a:t>
          </a:r>
          <a:r>
            <a:rPr lang="en-US" dirty="0" err="1"/>
            <a:t>Thermobiology</a:t>
          </a:r>
          <a:endParaRPr lang="en-US" dirty="0"/>
        </a:p>
      </dgm:t>
    </dgm:pt>
    <dgm:pt modelId="{2617A0C8-1EA3-5345-ABA7-513F7216D281}" type="parTrans" cxnId="{B79E1F73-0F98-E145-8B87-F9E551E91AC3}">
      <dgm:prSet/>
      <dgm:spPr/>
      <dgm:t>
        <a:bodyPr/>
        <a:lstStyle/>
        <a:p>
          <a:endParaRPr lang="en-US"/>
        </a:p>
      </dgm:t>
    </dgm:pt>
    <dgm:pt modelId="{CE56F0AC-56D6-BC45-AAD5-AF0D746EDF4F}" type="sibTrans" cxnId="{B79E1F73-0F98-E145-8B87-F9E551E91AC3}">
      <dgm:prSet/>
      <dgm:spPr/>
      <dgm:t>
        <a:bodyPr/>
        <a:lstStyle/>
        <a:p>
          <a:endParaRPr lang="en-US"/>
        </a:p>
      </dgm:t>
    </dgm:pt>
    <dgm:pt modelId="{DBDD3360-5C3E-6241-B5ED-94FAF0476B25}">
      <dgm:prSet/>
      <dgm:spPr/>
      <dgm:t>
        <a:bodyPr/>
        <a:lstStyle/>
        <a:p>
          <a:r>
            <a:rPr lang="en-US" dirty="0"/>
            <a:t>Teaching focus: GME</a:t>
          </a:r>
        </a:p>
      </dgm:t>
    </dgm:pt>
    <dgm:pt modelId="{08C25720-B57F-C84E-BE09-8826059014E0}" type="parTrans" cxnId="{B651CD6E-2F1E-D546-AD6C-E9235C9902EC}">
      <dgm:prSet/>
      <dgm:spPr/>
      <dgm:t>
        <a:bodyPr/>
        <a:lstStyle/>
        <a:p>
          <a:endParaRPr lang="en-US"/>
        </a:p>
      </dgm:t>
    </dgm:pt>
    <dgm:pt modelId="{59088E9E-7E20-AC4D-84EC-25363B79E4C0}" type="sibTrans" cxnId="{B651CD6E-2F1E-D546-AD6C-E9235C9902EC}">
      <dgm:prSet/>
      <dgm:spPr/>
      <dgm:t>
        <a:bodyPr/>
        <a:lstStyle/>
        <a:p>
          <a:endParaRPr lang="en-US"/>
        </a:p>
      </dgm:t>
    </dgm:pt>
    <dgm:pt modelId="{C87BA2D6-3C67-764E-9FAE-699739B23FC0}">
      <dgm:prSet/>
      <dgm:spPr/>
      <dgm:t>
        <a:bodyPr/>
        <a:lstStyle/>
        <a:p>
          <a:r>
            <a:rPr lang="en-US" dirty="0"/>
            <a:t>Much more Administration</a:t>
          </a:r>
        </a:p>
      </dgm:t>
    </dgm:pt>
    <dgm:pt modelId="{F06F7C92-D76E-044F-B654-96B26BA95B4D}" type="parTrans" cxnId="{C8319DA4-56A4-C84A-A149-BC457C55CB3B}">
      <dgm:prSet/>
      <dgm:spPr/>
      <dgm:t>
        <a:bodyPr/>
        <a:lstStyle/>
        <a:p>
          <a:endParaRPr lang="en-US"/>
        </a:p>
      </dgm:t>
    </dgm:pt>
    <dgm:pt modelId="{8CA62F0C-891C-5548-8448-24F4B5C0F668}" type="sibTrans" cxnId="{C8319DA4-56A4-C84A-A149-BC457C55CB3B}">
      <dgm:prSet/>
      <dgm:spPr/>
      <dgm:t>
        <a:bodyPr/>
        <a:lstStyle/>
        <a:p>
          <a:endParaRPr lang="en-US"/>
        </a:p>
      </dgm:t>
    </dgm:pt>
    <dgm:pt modelId="{82EFECF9-1E90-8E49-B046-65842B69DC5E}" type="pres">
      <dgm:prSet presAssocID="{684CA709-5C7E-492F-9406-4DBB7BF7F17F}" presName="root" presStyleCnt="0">
        <dgm:presLayoutVars>
          <dgm:chMax/>
          <dgm:chPref/>
          <dgm:animLvl val="lvl"/>
        </dgm:presLayoutVars>
      </dgm:prSet>
      <dgm:spPr/>
    </dgm:pt>
    <dgm:pt modelId="{F9D54D99-74CD-9E45-AD04-F0076A9ECCF9}" type="pres">
      <dgm:prSet presAssocID="{684CA709-5C7E-492F-9406-4DBB7BF7F17F}" presName="divider" presStyleLbl="node1" presStyleIdx="0" presStyleCnt="1"/>
      <dgm:spPr/>
    </dgm:pt>
    <dgm:pt modelId="{A2446BC3-F330-DA47-826F-76EC7EDDF464}" type="pres">
      <dgm:prSet presAssocID="{684CA709-5C7E-492F-9406-4DBB7BF7F17F}" presName="nodes" presStyleCnt="0">
        <dgm:presLayoutVars>
          <dgm:chMax/>
          <dgm:chPref/>
          <dgm:animLvl val="lvl"/>
        </dgm:presLayoutVars>
      </dgm:prSet>
      <dgm:spPr/>
    </dgm:pt>
    <dgm:pt modelId="{0AD73667-EDB3-E549-945F-346F3CAF221A}" type="pres">
      <dgm:prSet presAssocID="{06FAB6DE-42F0-4824-A3EF-4050386A82B0}" presName="composite" presStyleCnt="0"/>
      <dgm:spPr/>
    </dgm:pt>
    <dgm:pt modelId="{DBA0523C-C0BD-CA42-B1D0-D5E421E5891A}" type="pres">
      <dgm:prSet presAssocID="{06FAB6DE-42F0-4824-A3EF-4050386A82B0}" presName="L1TextContainer" presStyleLbl="revTx" presStyleIdx="0" presStyleCnt="5">
        <dgm:presLayoutVars>
          <dgm:chMax val="1"/>
          <dgm:chPref val="1"/>
          <dgm:bulletEnabled val="1"/>
        </dgm:presLayoutVars>
      </dgm:prSet>
      <dgm:spPr/>
    </dgm:pt>
    <dgm:pt modelId="{759C2D69-15F3-7745-B099-A66E07EBD5D4}" type="pres">
      <dgm:prSet presAssocID="{06FAB6DE-42F0-4824-A3EF-4050386A82B0}" presName="L2TextContainerWrapper" presStyleCnt="0">
        <dgm:presLayoutVars>
          <dgm:chMax val="0"/>
          <dgm:chPref val="0"/>
          <dgm:bulletEnabled val="1"/>
        </dgm:presLayoutVars>
      </dgm:prSet>
      <dgm:spPr/>
    </dgm:pt>
    <dgm:pt modelId="{B7101144-01CC-D141-89B7-6702E0335DF2}" type="pres">
      <dgm:prSet presAssocID="{06FAB6DE-42F0-4824-A3EF-4050386A82B0}" presName="L2TextContainer" presStyleLbl="bgAccFollowNode1" presStyleIdx="0" presStyleCnt="5"/>
      <dgm:spPr/>
    </dgm:pt>
    <dgm:pt modelId="{87803BFB-515B-9543-AAAF-CCD651459355}" type="pres">
      <dgm:prSet presAssocID="{06FAB6DE-42F0-4824-A3EF-4050386A82B0}" presName="FlexibleEmptyPlaceHolder" presStyleCnt="0"/>
      <dgm:spPr/>
    </dgm:pt>
    <dgm:pt modelId="{206567E7-01B3-B046-9CB3-1C5F35647194}" type="pres">
      <dgm:prSet presAssocID="{06FAB6DE-42F0-4824-A3EF-4050386A82B0}" presName="ConnectLine" presStyleLbl="alignNode1" presStyleIdx="0" presStyleCnt="5"/>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E58DF933-3314-9A45-B0B9-98E0413E34F3}" type="pres">
      <dgm:prSet presAssocID="{06FAB6DE-42F0-4824-A3EF-4050386A82B0}" presName="ConnectorPoint" presStyleLbl="fgAcc1" presStyleIdx="0" presStyleCnt="5"/>
      <dgm:spPr>
        <a:solidFill>
          <a:schemeClr val="lt1">
            <a:alpha val="90000"/>
            <a:hueOff val="0"/>
            <a:satOff val="0"/>
            <a:lumOff val="0"/>
            <a:alphaOff val="0"/>
          </a:schemeClr>
        </a:solidFill>
        <a:ln w="25400" cap="flat" cmpd="sng" algn="ctr">
          <a:noFill/>
          <a:prstDash val="solid"/>
        </a:ln>
        <a:effectLst/>
      </dgm:spPr>
    </dgm:pt>
    <dgm:pt modelId="{1F63209F-86EB-0A49-B5A9-5F8030492A0F}" type="pres">
      <dgm:prSet presAssocID="{06FAB6DE-42F0-4824-A3EF-4050386A82B0}" presName="EmptyPlaceHolder" presStyleCnt="0"/>
      <dgm:spPr/>
    </dgm:pt>
    <dgm:pt modelId="{90CF5D5F-C8C0-4141-B85E-F0B2DC584237}" type="pres">
      <dgm:prSet presAssocID="{40CC1882-77F8-4EC2-A56A-33653E9EA728}" presName="spaceBetweenRectangles" presStyleCnt="0"/>
      <dgm:spPr/>
    </dgm:pt>
    <dgm:pt modelId="{1AB5FF02-CD9B-404F-B230-E0917FEE2E1C}" type="pres">
      <dgm:prSet presAssocID="{C80BD935-70B1-824E-902B-D498191B2C2C}" presName="composite" presStyleCnt="0"/>
      <dgm:spPr/>
    </dgm:pt>
    <dgm:pt modelId="{B118D1DE-235A-3B4D-A3D4-03807F482610}" type="pres">
      <dgm:prSet presAssocID="{C80BD935-70B1-824E-902B-D498191B2C2C}" presName="L1TextContainer" presStyleLbl="revTx" presStyleIdx="1" presStyleCnt="5">
        <dgm:presLayoutVars>
          <dgm:chMax val="1"/>
          <dgm:chPref val="1"/>
          <dgm:bulletEnabled val="1"/>
        </dgm:presLayoutVars>
      </dgm:prSet>
      <dgm:spPr/>
    </dgm:pt>
    <dgm:pt modelId="{D7C19D08-104B-554E-91EA-391A81D09000}" type="pres">
      <dgm:prSet presAssocID="{C80BD935-70B1-824E-902B-D498191B2C2C}" presName="L2TextContainerWrapper" presStyleCnt="0">
        <dgm:presLayoutVars>
          <dgm:chMax val="0"/>
          <dgm:chPref val="0"/>
          <dgm:bulletEnabled val="1"/>
        </dgm:presLayoutVars>
      </dgm:prSet>
      <dgm:spPr/>
    </dgm:pt>
    <dgm:pt modelId="{66EBFD6E-3DEB-414B-B927-E446043B861C}" type="pres">
      <dgm:prSet presAssocID="{C80BD935-70B1-824E-902B-D498191B2C2C}" presName="L2TextContainer" presStyleLbl="bgAccFollowNode1" presStyleIdx="1" presStyleCnt="5"/>
      <dgm:spPr/>
    </dgm:pt>
    <dgm:pt modelId="{8A94E9E4-9237-F249-A9E5-E4C450810EBA}" type="pres">
      <dgm:prSet presAssocID="{C80BD935-70B1-824E-902B-D498191B2C2C}" presName="FlexibleEmptyPlaceHolder" presStyleCnt="0"/>
      <dgm:spPr/>
    </dgm:pt>
    <dgm:pt modelId="{A440EB0A-BD63-174E-90C6-3264C6EF90C4}" type="pres">
      <dgm:prSet presAssocID="{C80BD935-70B1-824E-902B-D498191B2C2C}" presName="ConnectLine" presStyleLbl="alignNode1" presStyleIdx="1" presStyleCnt="5"/>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3540F6BB-F1B1-D343-99AB-F43018F0F0D7}" type="pres">
      <dgm:prSet presAssocID="{C80BD935-70B1-824E-902B-D498191B2C2C}" presName="ConnectorPoint" presStyleLbl="fgAcc1" presStyleIdx="1" presStyleCnt="5"/>
      <dgm:spPr>
        <a:solidFill>
          <a:schemeClr val="lt1">
            <a:alpha val="90000"/>
            <a:hueOff val="0"/>
            <a:satOff val="0"/>
            <a:lumOff val="0"/>
            <a:alphaOff val="0"/>
          </a:schemeClr>
        </a:solidFill>
        <a:ln w="25400" cap="flat" cmpd="sng" algn="ctr">
          <a:noFill/>
          <a:prstDash val="solid"/>
        </a:ln>
        <a:effectLst/>
      </dgm:spPr>
    </dgm:pt>
    <dgm:pt modelId="{2F1AA420-1E6F-2548-9288-8C538B7BD51F}" type="pres">
      <dgm:prSet presAssocID="{C80BD935-70B1-824E-902B-D498191B2C2C}" presName="EmptyPlaceHolder" presStyleCnt="0"/>
      <dgm:spPr/>
    </dgm:pt>
    <dgm:pt modelId="{F8AB636E-D853-6243-AF70-6A43E20C6781}" type="pres">
      <dgm:prSet presAssocID="{80CA2308-92E1-0844-866B-8684010EE57D}" presName="spaceBetweenRectangles" presStyleCnt="0"/>
      <dgm:spPr/>
    </dgm:pt>
    <dgm:pt modelId="{A1429A88-ADB7-2649-A1F3-86A55C5A03B0}" type="pres">
      <dgm:prSet presAssocID="{775C0CEC-320D-4AD7-875C-AC8D9B3B7ECA}" presName="composite" presStyleCnt="0"/>
      <dgm:spPr/>
    </dgm:pt>
    <dgm:pt modelId="{4B888458-D637-CF4B-81A8-B794892BC719}" type="pres">
      <dgm:prSet presAssocID="{775C0CEC-320D-4AD7-875C-AC8D9B3B7ECA}" presName="L1TextContainer" presStyleLbl="revTx" presStyleIdx="2" presStyleCnt="5">
        <dgm:presLayoutVars>
          <dgm:chMax val="1"/>
          <dgm:chPref val="1"/>
          <dgm:bulletEnabled val="1"/>
        </dgm:presLayoutVars>
      </dgm:prSet>
      <dgm:spPr/>
    </dgm:pt>
    <dgm:pt modelId="{21E271F1-9266-404E-BDCF-E6E1AB29E8D1}" type="pres">
      <dgm:prSet presAssocID="{775C0CEC-320D-4AD7-875C-AC8D9B3B7ECA}" presName="L2TextContainerWrapper" presStyleCnt="0">
        <dgm:presLayoutVars>
          <dgm:chMax val="0"/>
          <dgm:chPref val="0"/>
          <dgm:bulletEnabled val="1"/>
        </dgm:presLayoutVars>
      </dgm:prSet>
      <dgm:spPr/>
    </dgm:pt>
    <dgm:pt modelId="{9199F986-BB10-7349-AFE6-405403FC81AF}" type="pres">
      <dgm:prSet presAssocID="{775C0CEC-320D-4AD7-875C-AC8D9B3B7ECA}" presName="L2TextContainer" presStyleLbl="bgAccFollowNode1" presStyleIdx="2" presStyleCnt="5"/>
      <dgm:spPr/>
    </dgm:pt>
    <dgm:pt modelId="{CDD1645D-B6CA-8A4B-9FF1-7CB600A3492D}" type="pres">
      <dgm:prSet presAssocID="{775C0CEC-320D-4AD7-875C-AC8D9B3B7ECA}" presName="FlexibleEmptyPlaceHolder" presStyleCnt="0"/>
      <dgm:spPr/>
    </dgm:pt>
    <dgm:pt modelId="{241B49FF-EE8B-B04F-A7CE-A4509D10132E}" type="pres">
      <dgm:prSet presAssocID="{775C0CEC-320D-4AD7-875C-AC8D9B3B7ECA}" presName="ConnectLine" presStyleLbl="alignNode1" presStyleIdx="2" presStyleCnt="5"/>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7D6C65F4-5ED9-7449-B1AC-029347C227EE}" type="pres">
      <dgm:prSet presAssocID="{775C0CEC-320D-4AD7-875C-AC8D9B3B7ECA}" presName="ConnectorPoint" presStyleLbl="fgAcc1" presStyleIdx="2" presStyleCnt="5"/>
      <dgm:spPr>
        <a:solidFill>
          <a:schemeClr val="lt1">
            <a:alpha val="90000"/>
            <a:hueOff val="0"/>
            <a:satOff val="0"/>
            <a:lumOff val="0"/>
            <a:alphaOff val="0"/>
          </a:schemeClr>
        </a:solidFill>
        <a:ln w="25400" cap="flat" cmpd="sng" algn="ctr">
          <a:noFill/>
          <a:prstDash val="solid"/>
        </a:ln>
        <a:effectLst/>
      </dgm:spPr>
    </dgm:pt>
    <dgm:pt modelId="{C8D76086-9AC2-CC49-B91A-1FB870D0BF7B}" type="pres">
      <dgm:prSet presAssocID="{775C0CEC-320D-4AD7-875C-AC8D9B3B7ECA}" presName="EmptyPlaceHolder" presStyleCnt="0"/>
      <dgm:spPr/>
    </dgm:pt>
    <dgm:pt modelId="{22894FE7-3C46-EE4F-81C3-F3A0B2A18C77}" type="pres">
      <dgm:prSet presAssocID="{69B8E4A4-BB0F-4215-9014-33A85A6F1E70}" presName="spaceBetweenRectangles" presStyleCnt="0"/>
      <dgm:spPr/>
    </dgm:pt>
    <dgm:pt modelId="{86733509-5B5E-5345-A841-5F94AEEC54D6}" type="pres">
      <dgm:prSet presAssocID="{1956737E-7FF9-4249-B456-2C144B4ED321}" presName="composite" presStyleCnt="0"/>
      <dgm:spPr/>
    </dgm:pt>
    <dgm:pt modelId="{5A3EB517-6522-BF42-B2F9-9E4861A7033C}" type="pres">
      <dgm:prSet presAssocID="{1956737E-7FF9-4249-B456-2C144B4ED321}" presName="L1TextContainer" presStyleLbl="revTx" presStyleIdx="3" presStyleCnt="5">
        <dgm:presLayoutVars>
          <dgm:chMax val="1"/>
          <dgm:chPref val="1"/>
          <dgm:bulletEnabled val="1"/>
        </dgm:presLayoutVars>
      </dgm:prSet>
      <dgm:spPr/>
    </dgm:pt>
    <dgm:pt modelId="{51439EE2-DFAE-0142-B169-20696F9F5F22}" type="pres">
      <dgm:prSet presAssocID="{1956737E-7FF9-4249-B456-2C144B4ED321}" presName="L2TextContainerWrapper" presStyleCnt="0">
        <dgm:presLayoutVars>
          <dgm:chMax val="0"/>
          <dgm:chPref val="0"/>
          <dgm:bulletEnabled val="1"/>
        </dgm:presLayoutVars>
      </dgm:prSet>
      <dgm:spPr/>
    </dgm:pt>
    <dgm:pt modelId="{C607D8FD-5AAB-F14B-A463-99CAC2C21C21}" type="pres">
      <dgm:prSet presAssocID="{1956737E-7FF9-4249-B456-2C144B4ED321}" presName="L2TextContainer" presStyleLbl="bgAccFollowNode1" presStyleIdx="3" presStyleCnt="5"/>
      <dgm:spPr/>
    </dgm:pt>
    <dgm:pt modelId="{EE38D73E-D7B3-A74F-BFB8-F105E5D6E77E}" type="pres">
      <dgm:prSet presAssocID="{1956737E-7FF9-4249-B456-2C144B4ED321}" presName="FlexibleEmptyPlaceHolder" presStyleCnt="0"/>
      <dgm:spPr/>
    </dgm:pt>
    <dgm:pt modelId="{FC5088A6-08E0-7C4F-9FBC-749C172E249B}" type="pres">
      <dgm:prSet presAssocID="{1956737E-7FF9-4249-B456-2C144B4ED321}" presName="ConnectLine" presStyleLbl="alignNode1" presStyleIdx="3" presStyleCnt="5"/>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388EBD83-7B3F-F54E-A6DA-8715B843793D}" type="pres">
      <dgm:prSet presAssocID="{1956737E-7FF9-4249-B456-2C144B4ED321}" presName="ConnectorPoint" presStyleLbl="fgAcc1" presStyleIdx="3" presStyleCnt="5"/>
      <dgm:spPr>
        <a:solidFill>
          <a:schemeClr val="lt1">
            <a:alpha val="90000"/>
            <a:hueOff val="0"/>
            <a:satOff val="0"/>
            <a:lumOff val="0"/>
            <a:alphaOff val="0"/>
          </a:schemeClr>
        </a:solidFill>
        <a:ln w="25400" cap="flat" cmpd="sng" algn="ctr">
          <a:noFill/>
          <a:prstDash val="solid"/>
        </a:ln>
        <a:effectLst/>
      </dgm:spPr>
    </dgm:pt>
    <dgm:pt modelId="{1828307A-57B1-B240-BA10-C28B7C245C7A}" type="pres">
      <dgm:prSet presAssocID="{1956737E-7FF9-4249-B456-2C144B4ED321}" presName="EmptyPlaceHolder" presStyleCnt="0"/>
      <dgm:spPr/>
    </dgm:pt>
    <dgm:pt modelId="{B7A44230-9E11-4B47-87FB-22D9ADA164AD}" type="pres">
      <dgm:prSet presAssocID="{D967BFDF-7FE9-47EE-95AA-BB1729A152A9}" presName="spaceBetweenRectangles" presStyleCnt="0"/>
      <dgm:spPr/>
    </dgm:pt>
    <dgm:pt modelId="{11D768FD-8CA0-F249-807A-900533A7F7C7}" type="pres">
      <dgm:prSet presAssocID="{8E596E93-1841-4FD9-9C15-1AC54F7C04B0}" presName="composite" presStyleCnt="0"/>
      <dgm:spPr/>
    </dgm:pt>
    <dgm:pt modelId="{E5ED0646-2CA9-6943-9FFE-21F9D52F7520}" type="pres">
      <dgm:prSet presAssocID="{8E596E93-1841-4FD9-9C15-1AC54F7C04B0}" presName="L1TextContainer" presStyleLbl="revTx" presStyleIdx="4" presStyleCnt="5">
        <dgm:presLayoutVars>
          <dgm:chMax val="1"/>
          <dgm:chPref val="1"/>
          <dgm:bulletEnabled val="1"/>
        </dgm:presLayoutVars>
      </dgm:prSet>
      <dgm:spPr/>
    </dgm:pt>
    <dgm:pt modelId="{CB2AD4CE-F9F0-EF44-8599-B71E4971C89F}" type="pres">
      <dgm:prSet presAssocID="{8E596E93-1841-4FD9-9C15-1AC54F7C04B0}" presName="L2TextContainerWrapper" presStyleCnt="0">
        <dgm:presLayoutVars>
          <dgm:chMax val="0"/>
          <dgm:chPref val="0"/>
          <dgm:bulletEnabled val="1"/>
        </dgm:presLayoutVars>
      </dgm:prSet>
      <dgm:spPr/>
    </dgm:pt>
    <dgm:pt modelId="{E77B991B-4742-D04C-ADFB-28F756FE0E88}" type="pres">
      <dgm:prSet presAssocID="{8E596E93-1841-4FD9-9C15-1AC54F7C04B0}" presName="L2TextContainer" presStyleLbl="bgAccFollowNode1" presStyleIdx="4" presStyleCnt="5"/>
      <dgm:spPr/>
    </dgm:pt>
    <dgm:pt modelId="{00BFCEE2-D77C-0244-B683-4E6211943F1D}" type="pres">
      <dgm:prSet presAssocID="{8E596E93-1841-4FD9-9C15-1AC54F7C04B0}" presName="FlexibleEmptyPlaceHolder" presStyleCnt="0"/>
      <dgm:spPr/>
    </dgm:pt>
    <dgm:pt modelId="{5E5BB758-88FB-9C4F-9166-AB061D69E3F3}" type="pres">
      <dgm:prSet presAssocID="{8E596E93-1841-4FD9-9C15-1AC54F7C04B0}" presName="ConnectLine" presStyleLbl="alignNode1" presStyleIdx="4" presStyleCnt="5"/>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E6135426-2B8C-4243-A930-99F0AA302793}" type="pres">
      <dgm:prSet presAssocID="{8E596E93-1841-4FD9-9C15-1AC54F7C04B0}" presName="ConnectorPoint" presStyleLbl="fgAcc1" presStyleIdx="4" presStyleCnt="5"/>
      <dgm:spPr>
        <a:solidFill>
          <a:schemeClr val="lt1">
            <a:alpha val="90000"/>
            <a:hueOff val="0"/>
            <a:satOff val="0"/>
            <a:lumOff val="0"/>
            <a:alphaOff val="0"/>
          </a:schemeClr>
        </a:solidFill>
        <a:ln w="25400" cap="flat" cmpd="sng" algn="ctr">
          <a:noFill/>
          <a:prstDash val="solid"/>
        </a:ln>
        <a:effectLst/>
      </dgm:spPr>
    </dgm:pt>
    <dgm:pt modelId="{094D3FB5-AF30-3D49-A763-10D09C6AEE28}" type="pres">
      <dgm:prSet presAssocID="{8E596E93-1841-4FD9-9C15-1AC54F7C04B0}" presName="EmptyPlaceHolder" presStyleCnt="0"/>
      <dgm:spPr/>
    </dgm:pt>
  </dgm:ptLst>
  <dgm:cxnLst>
    <dgm:cxn modelId="{90E2EC03-DAD4-469E-87F8-92088C09DDDF}" srcId="{684CA709-5C7E-492F-9406-4DBB7BF7F17F}" destId="{06FAB6DE-42F0-4824-A3EF-4050386A82B0}" srcOrd="0" destOrd="0" parTransId="{A6758BA6-91AF-4D40-B9D7-6C2BC199A80A}" sibTransId="{40CC1882-77F8-4EC2-A56A-33653E9EA728}"/>
    <dgm:cxn modelId="{2B5B240B-27D6-4BD4-9590-04D6AF9BB06B}" srcId="{FA95F623-4D2A-4026-BAA7-D572192116D1}" destId="{90EDF7E0-BD95-4F86-B70D-26C66B47C263}" srcOrd="1" destOrd="0" parTransId="{4E3EEC96-DBE7-4B8F-BE9C-263A2D596AAE}" sibTransId="{946F681B-90A9-4CFA-84C5-6A5116E1DDC5}"/>
    <dgm:cxn modelId="{760AEF12-563B-410C-9993-06FD886272D8}" srcId="{5AE23538-8325-4477-9BC8-6716DF6FC5A0}" destId="{1B4EB42B-15B1-444C-BB0E-5FBB497574B3}" srcOrd="2" destOrd="0" parTransId="{ED4669EC-5B22-4B53-83B0-43EB67D1C0D2}" sibTransId="{DAD74895-BD16-4DE6-9EF6-0B826A12AF2D}"/>
    <dgm:cxn modelId="{CCD65F1D-9F6E-47DE-8D2E-43E90DE5D21F}" srcId="{5AE23538-8325-4477-9BC8-6716DF6FC5A0}" destId="{2E6704E8-554F-42BA-A439-4321CE5EA0FC}" srcOrd="0" destOrd="0" parTransId="{18DAF6D9-C4BE-4C77-BC94-610E7F903B63}" sibTransId="{7132C109-47D8-47FE-BF2B-FAF6D962E203}"/>
    <dgm:cxn modelId="{6B69D41D-126E-A043-BEEF-FC933B91BACB}" type="presOf" srcId="{0E0D6692-023D-4ED0-A3AB-6D363BB7FC25}" destId="{B7101144-01CC-D141-89B7-6702E0335DF2}" srcOrd="0" destOrd="3" presId="urn:microsoft.com/office/officeart/2017/3/layout/HorizontalPathTimeline"/>
    <dgm:cxn modelId="{7637011E-7816-4C62-B562-08FC9CDCEA8D}" srcId="{56519512-8FB1-44EE-9ABC-1AB50D2C46DF}" destId="{98E1D57B-8E09-432F-AFE3-3FC8FBCC56D9}" srcOrd="3" destOrd="0" parTransId="{E081A406-4B27-4494-AAD0-8DAD42BDCA83}" sibTransId="{57C17421-BE7D-4A4A-A37B-F0012304429D}"/>
    <dgm:cxn modelId="{0B4E0523-20EA-0D4B-ACEF-42D5BF5BC936}" type="presOf" srcId="{06FAB6DE-42F0-4824-A3EF-4050386A82B0}" destId="{DBA0523C-C0BD-CA42-B1D0-D5E421E5891A}" srcOrd="0" destOrd="0" presId="urn:microsoft.com/office/officeart/2017/3/layout/HorizontalPathTimeline"/>
    <dgm:cxn modelId="{6B185927-1BAE-9346-AADF-563722D43453}" type="presOf" srcId="{98E1D57B-8E09-432F-AFE3-3FC8FBCC56D9}" destId="{9199F986-BB10-7349-AFE6-405403FC81AF}" srcOrd="0" destOrd="4" presId="urn:microsoft.com/office/officeart/2017/3/layout/HorizontalPathTimeline"/>
    <dgm:cxn modelId="{DF359D2B-D2D9-0B45-80C0-88C3354270B0}" type="presOf" srcId="{2E6704E8-554F-42BA-A439-4321CE5EA0FC}" destId="{C607D8FD-5AAB-F14B-A463-99CAC2C21C21}" srcOrd="0" destOrd="1" presId="urn:microsoft.com/office/officeart/2017/3/layout/HorizontalPathTimeline"/>
    <dgm:cxn modelId="{8E7CBA3E-C59B-46E8-BAE6-F8DF559E622A}" srcId="{FA95F623-4D2A-4026-BAA7-D572192116D1}" destId="{1E2DBFC1-73DD-40DD-B9FD-D41EB8C2FB73}" srcOrd="0" destOrd="0" parTransId="{27462501-1AE5-4703-8226-E71B770C612A}" sibTransId="{894F3182-775C-4F37-917D-04C0C0E46BFA}"/>
    <dgm:cxn modelId="{1E313D43-626C-BF40-AFA3-590AE31F39B5}" type="presOf" srcId="{796D2784-B2A7-41A4-BA63-0384C011D41E}" destId="{B7101144-01CC-D141-89B7-6702E0335DF2}" srcOrd="0" destOrd="0" presId="urn:microsoft.com/office/officeart/2017/3/layout/HorizontalPathTimeline"/>
    <dgm:cxn modelId="{9B7D6E4C-6639-4A97-B7F9-32826C7C1F62}" srcId="{796D2784-B2A7-41A4-BA63-0384C011D41E}" destId="{ED28C727-E860-4831-9116-DD6722FEF8CA}" srcOrd="1" destOrd="0" parTransId="{FC05C84B-9202-4A3C-BF50-7E06DCDF188F}" sibTransId="{86AF2173-2B01-4C9D-ABCA-A8DA63F89246}"/>
    <dgm:cxn modelId="{0A5E034D-E3F7-3B48-9246-2015CF271C27}" type="presOf" srcId="{C98A00A4-5C79-CF45-81D0-75605F4A725A}" destId="{66EBFD6E-3DEB-414B-B927-E446043B861C}" srcOrd="0" destOrd="0" presId="urn:microsoft.com/office/officeart/2017/3/layout/HorizontalPathTimeline"/>
    <dgm:cxn modelId="{B2D78553-7BAF-2E43-9657-BD3401594814}" type="presOf" srcId="{56519512-8FB1-44EE-9ABC-1AB50D2C46DF}" destId="{9199F986-BB10-7349-AFE6-405403FC81AF}" srcOrd="0" destOrd="0" presId="urn:microsoft.com/office/officeart/2017/3/layout/HorizontalPathTimeline"/>
    <dgm:cxn modelId="{1923755E-58AE-4C76-AEEE-F07F68174560}" srcId="{796D2784-B2A7-41A4-BA63-0384C011D41E}" destId="{0E0D6692-023D-4ED0-A3AB-6D363BB7FC25}" srcOrd="2" destOrd="0" parTransId="{F0775239-EC51-4174-BBC5-9FDF5E412C80}" sibTransId="{BAA17262-20F0-4FEE-B21C-DD2ABCD50BF3}"/>
    <dgm:cxn modelId="{BDEC3762-4593-4336-9F55-EB64EAFEEE94}" srcId="{56519512-8FB1-44EE-9ABC-1AB50D2C46DF}" destId="{B58BD11C-7565-4F23-8487-0A2AA4CAA54F}" srcOrd="1" destOrd="0" parTransId="{7C217AFC-64B8-4CCD-8C4F-6F6761F56728}" sibTransId="{BD8F4874-98BD-47EE-AF3A-FF2160B81494}"/>
    <dgm:cxn modelId="{28DDD666-BE1A-1F49-8F04-CBCD05242E07}" type="presOf" srcId="{ED28C727-E860-4831-9116-DD6722FEF8CA}" destId="{B7101144-01CC-D141-89B7-6702E0335DF2}" srcOrd="0" destOrd="2" presId="urn:microsoft.com/office/officeart/2017/3/layout/HorizontalPathTimeline"/>
    <dgm:cxn modelId="{042D8B6E-C9C8-244C-9011-852926BA0B31}" type="presOf" srcId="{E37981D9-FA8A-4B0E-B0D2-85307772A79B}" destId="{E77B991B-4742-D04C-ADFB-28F756FE0E88}" srcOrd="0" destOrd="3" presId="urn:microsoft.com/office/officeart/2017/3/layout/HorizontalPathTimeline"/>
    <dgm:cxn modelId="{B651CD6E-2F1E-D546-AD6C-E9235C9902EC}" srcId="{C98A00A4-5C79-CF45-81D0-75605F4A725A}" destId="{DBDD3360-5C3E-6241-B5ED-94FAF0476B25}" srcOrd="2" destOrd="0" parTransId="{08C25720-B57F-C84E-BE09-8826059014E0}" sibTransId="{59088E9E-7E20-AC4D-84EC-25363B79E4C0}"/>
    <dgm:cxn modelId="{B79E1F73-0F98-E145-8B87-F9E551E91AC3}" srcId="{C98A00A4-5C79-CF45-81D0-75605F4A725A}" destId="{5281912E-78E6-FF4F-8AC4-DE04DF6C48C0}" srcOrd="1" destOrd="0" parTransId="{2617A0C8-1EA3-5345-ABA7-513F7216D281}" sibTransId="{CE56F0AC-56D6-BC45-AAD5-AF0D746EDF4F}"/>
    <dgm:cxn modelId="{1F626E78-59C8-A34C-A833-B06B8D024217}" type="presOf" srcId="{1E2DBFC1-73DD-40DD-B9FD-D41EB8C2FB73}" destId="{E77B991B-4742-D04C-ADFB-28F756FE0E88}" srcOrd="0" destOrd="1" presId="urn:microsoft.com/office/officeart/2017/3/layout/HorizontalPathTimeline"/>
    <dgm:cxn modelId="{345B857B-31FA-4EEC-89AD-F37CB3B67E1F}" srcId="{06FAB6DE-42F0-4824-A3EF-4050386A82B0}" destId="{796D2784-B2A7-41A4-BA63-0384C011D41E}" srcOrd="0" destOrd="0" parTransId="{BF0243E4-C9ED-4BAB-AE22-A9848363EDA7}" sibTransId="{DEC745A3-52C5-486B-ACE7-B74E6F5EB50E}"/>
    <dgm:cxn modelId="{0FA2EC7D-D6F0-7341-BEC3-35EF8E04E99C}" type="presOf" srcId="{5281912E-78E6-FF4F-8AC4-DE04DF6C48C0}" destId="{66EBFD6E-3DEB-414B-B927-E446043B861C}" srcOrd="0" destOrd="2" presId="urn:microsoft.com/office/officeart/2017/3/layout/HorizontalPathTimeline"/>
    <dgm:cxn modelId="{71237E7F-AC96-D843-9776-D464A7946BE8}" srcId="{C98A00A4-5C79-CF45-81D0-75605F4A725A}" destId="{B07166FF-00A9-3545-B3F7-6894FF04EA43}" srcOrd="0" destOrd="0" parTransId="{CBCC0112-AE45-F44E-BC3C-C790953C98D6}" sibTransId="{1F58ADDE-6B4F-C74C-B724-B7BBDD6DD707}"/>
    <dgm:cxn modelId="{C1AC2B80-981B-8246-BC71-95DDA04DF570}" type="presOf" srcId="{775C0CEC-320D-4AD7-875C-AC8D9B3B7ECA}" destId="{4B888458-D637-CF4B-81A8-B794892BC719}" srcOrd="0" destOrd="0" presId="urn:microsoft.com/office/officeart/2017/3/layout/HorizontalPathTimeline"/>
    <dgm:cxn modelId="{7245B88C-CAB1-B54A-B835-F4E92B6EAD6D}" type="presOf" srcId="{07F40074-AF07-4BE7-A087-E21F44B2094B}" destId="{C607D8FD-5AAB-F14B-A463-99CAC2C21C21}" srcOrd="0" destOrd="2" presId="urn:microsoft.com/office/officeart/2017/3/layout/HorizontalPathTimeline"/>
    <dgm:cxn modelId="{CF583A8E-A1E0-4B6F-9A4C-DA3DD006BADB}" srcId="{684CA709-5C7E-492F-9406-4DBB7BF7F17F}" destId="{775C0CEC-320D-4AD7-875C-AC8D9B3B7ECA}" srcOrd="2" destOrd="0" parTransId="{137CF1B9-EEAD-42DA-806A-CC0E93EBF045}" sibTransId="{69B8E4A4-BB0F-4215-9014-33A85A6F1E70}"/>
    <dgm:cxn modelId="{9D31F791-86E3-4AC6-A72C-E08652482E87}" srcId="{775C0CEC-320D-4AD7-875C-AC8D9B3B7ECA}" destId="{56519512-8FB1-44EE-9ABC-1AB50D2C46DF}" srcOrd="0" destOrd="0" parTransId="{8DB15BE2-2CEE-4372-88C8-4C5D1BAAD4AB}" sibTransId="{1EF55E90-AF70-4405-B03B-66BB5656E0DD}"/>
    <dgm:cxn modelId="{94E46598-DAC5-5A4C-9AB0-4D122AA9E43C}" type="presOf" srcId="{90EDF7E0-BD95-4F86-B70D-26C66B47C263}" destId="{E77B991B-4742-D04C-ADFB-28F756FE0E88}" srcOrd="0" destOrd="2" presId="urn:microsoft.com/office/officeart/2017/3/layout/HorizontalPathTimeline"/>
    <dgm:cxn modelId="{DF83F898-C810-C94D-904F-E5CB9F06B9BA}" type="presOf" srcId="{5AE23538-8325-4477-9BC8-6716DF6FC5A0}" destId="{C607D8FD-5AAB-F14B-A463-99CAC2C21C21}" srcOrd="0" destOrd="0" presId="urn:microsoft.com/office/officeart/2017/3/layout/HorizontalPathTimeline"/>
    <dgm:cxn modelId="{BBDBFE98-10AA-4889-8C1D-691B560AE6D2}" srcId="{684CA709-5C7E-492F-9406-4DBB7BF7F17F}" destId="{1956737E-7FF9-4249-B456-2C144B4ED321}" srcOrd="3" destOrd="0" parTransId="{CB40520B-9A39-49CA-9F0E-42E3856334B2}" sibTransId="{D967BFDF-7FE9-47EE-95AA-BB1729A152A9}"/>
    <dgm:cxn modelId="{6E0D0F9B-914E-9140-AC61-B1FA839B7822}" srcId="{684CA709-5C7E-492F-9406-4DBB7BF7F17F}" destId="{C80BD935-70B1-824E-902B-D498191B2C2C}" srcOrd="1" destOrd="0" parTransId="{EE3B30F8-AD3D-504B-90B1-AE95562B48DE}" sibTransId="{80CA2308-92E1-0844-866B-8684010EE57D}"/>
    <dgm:cxn modelId="{C3BC4A9F-8B7B-B54B-BE7D-EB4DBA1E113D}" type="presOf" srcId="{BEC5AEAE-1834-4C04-B53C-01EE5B7AB236}" destId="{9199F986-BB10-7349-AFE6-405403FC81AF}" srcOrd="0" destOrd="3" presId="urn:microsoft.com/office/officeart/2017/3/layout/HorizontalPathTimeline"/>
    <dgm:cxn modelId="{30B893A0-23CE-E94A-AA9F-85C6D37A632B}" type="presOf" srcId="{FA95F623-4D2A-4026-BAA7-D572192116D1}" destId="{E77B991B-4742-D04C-ADFB-28F756FE0E88}" srcOrd="0" destOrd="0" presId="urn:microsoft.com/office/officeart/2017/3/layout/HorizontalPathTimeline"/>
    <dgm:cxn modelId="{1AC98BA2-F41C-884F-99A6-2C3975F9A94C}" type="presOf" srcId="{DBDD3360-5C3E-6241-B5ED-94FAF0476B25}" destId="{66EBFD6E-3DEB-414B-B927-E446043B861C}" srcOrd="0" destOrd="3" presId="urn:microsoft.com/office/officeart/2017/3/layout/HorizontalPathTimeline"/>
    <dgm:cxn modelId="{EAB793A4-2F6D-8A43-BDCE-E8CD776A6E11}" type="presOf" srcId="{C80BD935-70B1-824E-902B-D498191B2C2C}" destId="{B118D1DE-235A-3B4D-A3D4-03807F482610}" srcOrd="0" destOrd="0" presId="urn:microsoft.com/office/officeart/2017/3/layout/HorizontalPathTimeline"/>
    <dgm:cxn modelId="{C8319DA4-56A4-C84A-A149-BC457C55CB3B}" srcId="{C98A00A4-5C79-CF45-81D0-75605F4A725A}" destId="{C87BA2D6-3C67-764E-9FAE-699739B23FC0}" srcOrd="3" destOrd="0" parTransId="{F06F7C92-D76E-044F-B654-96B26BA95B4D}" sibTransId="{8CA62F0C-891C-5548-8448-24F4B5C0F668}"/>
    <dgm:cxn modelId="{E6A701B9-3D99-495B-8B63-682546297F00}" srcId="{5AE23538-8325-4477-9BC8-6716DF6FC5A0}" destId="{07F40074-AF07-4BE7-A087-E21F44B2094B}" srcOrd="1" destOrd="0" parTransId="{8D66F31E-A588-4B7D-95EE-467142A2C10C}" sibTransId="{288329B8-E2D0-4AFD-AD36-89AEC481C892}"/>
    <dgm:cxn modelId="{DE0299B9-EEBD-40E7-B43C-6AB7EDA83B71}" srcId="{56519512-8FB1-44EE-9ABC-1AB50D2C46DF}" destId="{73880C5D-7E9D-4DFB-8CF7-C14A82729D97}" srcOrd="0" destOrd="0" parTransId="{16AEBC07-4E6C-4AD5-B83F-01D03EFC9D47}" sibTransId="{3956E88B-AC46-4146-BC8C-086474331EC1}"/>
    <dgm:cxn modelId="{46329ABB-21AE-42BC-A551-6AE423FBA97A}" srcId="{8E596E93-1841-4FD9-9C15-1AC54F7C04B0}" destId="{FA95F623-4D2A-4026-BAA7-D572192116D1}" srcOrd="0" destOrd="0" parTransId="{F13A7F8F-5B91-48DB-87DD-09F1FC2ACCAF}" sibTransId="{1A4FDA2E-3C7B-464D-A37E-526474C6A905}"/>
    <dgm:cxn modelId="{6A4276BD-924F-4AD0-8B2F-19D2EE1AB494}" srcId="{56519512-8FB1-44EE-9ABC-1AB50D2C46DF}" destId="{BEC5AEAE-1834-4C04-B53C-01EE5B7AB236}" srcOrd="2" destOrd="0" parTransId="{3677E6CD-6ECA-4F2B-A1E1-10D981DB3097}" sibTransId="{985D8A5A-72BB-4A2C-9067-A0ACEC4D7C12}"/>
    <dgm:cxn modelId="{F2560EC0-C90C-8B41-84CA-4BA2B22F1E55}" type="presOf" srcId="{73880C5D-7E9D-4DFB-8CF7-C14A82729D97}" destId="{9199F986-BB10-7349-AFE6-405403FC81AF}" srcOrd="0" destOrd="1" presId="urn:microsoft.com/office/officeart/2017/3/layout/HorizontalPathTimeline"/>
    <dgm:cxn modelId="{6F2D23C1-E3E1-724B-8853-414297463940}" type="presOf" srcId="{C87BA2D6-3C67-764E-9FAE-699739B23FC0}" destId="{66EBFD6E-3DEB-414B-B927-E446043B861C}" srcOrd="0" destOrd="4" presId="urn:microsoft.com/office/officeart/2017/3/layout/HorizontalPathTimeline"/>
    <dgm:cxn modelId="{7A074FC8-F779-614E-9F73-EA3CFF7602CD}" type="presOf" srcId="{B07166FF-00A9-3545-B3F7-6894FF04EA43}" destId="{66EBFD6E-3DEB-414B-B927-E446043B861C}" srcOrd="0" destOrd="1" presId="urn:microsoft.com/office/officeart/2017/3/layout/HorizontalPathTimeline"/>
    <dgm:cxn modelId="{DCCB93CA-9849-49E5-8B62-F2E0E5B0D77A}" srcId="{1956737E-7FF9-4249-B456-2C144B4ED321}" destId="{5AE23538-8325-4477-9BC8-6716DF6FC5A0}" srcOrd="0" destOrd="0" parTransId="{1131D55E-C3FB-4935-A0FF-2F1165620B80}" sibTransId="{2FB79449-C94F-470C-B48E-86F2FA50EEFD}"/>
    <dgm:cxn modelId="{A62EC8D3-3F86-4A84-A008-2F37496C86C3}" srcId="{796D2784-B2A7-41A4-BA63-0384C011D41E}" destId="{DF8D7C1A-5B32-4CCF-BEE9-BBAFB5029E08}" srcOrd="0" destOrd="0" parTransId="{CC9AF6F8-AF63-4279-820B-E7FDCED87A5C}" sibTransId="{9F0699D3-A206-4466-A39A-9CC86AED8B5D}"/>
    <dgm:cxn modelId="{2EFAB2DB-A77B-3942-B5B1-C505A4BE3676}" type="presOf" srcId="{1956737E-7FF9-4249-B456-2C144B4ED321}" destId="{5A3EB517-6522-BF42-B2F9-9E4861A7033C}" srcOrd="0" destOrd="0" presId="urn:microsoft.com/office/officeart/2017/3/layout/HorizontalPathTimeline"/>
    <dgm:cxn modelId="{15CCE1E0-8C38-4A51-B47B-CC1BF7C7057F}" srcId="{FA95F623-4D2A-4026-BAA7-D572192116D1}" destId="{E37981D9-FA8A-4B0E-B0D2-85307772A79B}" srcOrd="2" destOrd="0" parTransId="{53577D2D-0C6C-4285-8543-D5CA719B3DBD}" sibTransId="{5F4BDDFE-DC2B-447A-8693-3EEC241608E8}"/>
    <dgm:cxn modelId="{86CA8FE4-5A9E-5149-AAD7-846CE223EFCB}" type="presOf" srcId="{684CA709-5C7E-492F-9406-4DBB7BF7F17F}" destId="{82EFECF9-1E90-8E49-B046-65842B69DC5E}" srcOrd="0" destOrd="0" presId="urn:microsoft.com/office/officeart/2017/3/layout/HorizontalPathTimeline"/>
    <dgm:cxn modelId="{642374EA-1694-B54B-9B10-245DD0A81FFF}" type="presOf" srcId="{8E596E93-1841-4FD9-9C15-1AC54F7C04B0}" destId="{E5ED0646-2CA9-6943-9FFE-21F9D52F7520}" srcOrd="0" destOrd="0" presId="urn:microsoft.com/office/officeart/2017/3/layout/HorizontalPathTimeline"/>
    <dgm:cxn modelId="{9B8786EF-0390-4345-AE83-61399D8FEEAA}" srcId="{684CA709-5C7E-492F-9406-4DBB7BF7F17F}" destId="{8E596E93-1841-4FD9-9C15-1AC54F7C04B0}" srcOrd="4" destOrd="0" parTransId="{B850AD73-D460-4DAC-B998-DED20DC5216A}" sibTransId="{B85A6825-6C59-40C1-B9B9-5123CEF8A54D}"/>
    <dgm:cxn modelId="{D018AFF2-C1F5-CA4C-922A-E36B7E7A0725}" type="presOf" srcId="{DF8D7C1A-5B32-4CCF-BEE9-BBAFB5029E08}" destId="{B7101144-01CC-D141-89B7-6702E0335DF2}" srcOrd="0" destOrd="1" presId="urn:microsoft.com/office/officeart/2017/3/layout/HorizontalPathTimeline"/>
    <dgm:cxn modelId="{CE70A3F7-8FF1-1A4B-B486-B5430AD72733}" srcId="{C80BD935-70B1-824E-902B-D498191B2C2C}" destId="{C98A00A4-5C79-CF45-81D0-75605F4A725A}" srcOrd="0" destOrd="0" parTransId="{8147D495-2403-594C-9819-9C6192C1094A}" sibTransId="{E446801B-3E90-054C-95EC-5D34D5A0C8F4}"/>
    <dgm:cxn modelId="{F5413AFC-A16A-304F-A159-0B7F1E509CF3}" type="presOf" srcId="{1B4EB42B-15B1-444C-BB0E-5FBB497574B3}" destId="{C607D8FD-5AAB-F14B-A463-99CAC2C21C21}" srcOrd="0" destOrd="3" presId="urn:microsoft.com/office/officeart/2017/3/layout/HorizontalPathTimeline"/>
    <dgm:cxn modelId="{E6542EFD-D51C-9B4A-B304-E4F5AA93F283}" type="presOf" srcId="{B58BD11C-7565-4F23-8487-0A2AA4CAA54F}" destId="{9199F986-BB10-7349-AFE6-405403FC81AF}" srcOrd="0" destOrd="2" presId="urn:microsoft.com/office/officeart/2017/3/layout/HorizontalPathTimeline"/>
    <dgm:cxn modelId="{218D3B62-949E-414F-9175-6492767D0C4B}" type="presParOf" srcId="{82EFECF9-1E90-8E49-B046-65842B69DC5E}" destId="{F9D54D99-74CD-9E45-AD04-F0076A9ECCF9}" srcOrd="0" destOrd="0" presId="urn:microsoft.com/office/officeart/2017/3/layout/HorizontalPathTimeline"/>
    <dgm:cxn modelId="{3E954534-45B8-8641-ADBB-B2F446627DE3}" type="presParOf" srcId="{82EFECF9-1E90-8E49-B046-65842B69DC5E}" destId="{A2446BC3-F330-DA47-826F-76EC7EDDF464}" srcOrd="1" destOrd="0" presId="urn:microsoft.com/office/officeart/2017/3/layout/HorizontalPathTimeline"/>
    <dgm:cxn modelId="{A3CB3BDD-3F76-ED46-8497-A0B33197544D}" type="presParOf" srcId="{A2446BC3-F330-DA47-826F-76EC7EDDF464}" destId="{0AD73667-EDB3-E549-945F-346F3CAF221A}" srcOrd="0" destOrd="0" presId="urn:microsoft.com/office/officeart/2017/3/layout/HorizontalPathTimeline"/>
    <dgm:cxn modelId="{71825358-FCD9-8540-A276-69BAD7226C24}" type="presParOf" srcId="{0AD73667-EDB3-E549-945F-346F3CAF221A}" destId="{DBA0523C-C0BD-CA42-B1D0-D5E421E5891A}" srcOrd="0" destOrd="0" presId="urn:microsoft.com/office/officeart/2017/3/layout/HorizontalPathTimeline"/>
    <dgm:cxn modelId="{C6279371-5C89-8142-A988-F42ABD7DBE0F}" type="presParOf" srcId="{0AD73667-EDB3-E549-945F-346F3CAF221A}" destId="{759C2D69-15F3-7745-B099-A66E07EBD5D4}" srcOrd="1" destOrd="0" presId="urn:microsoft.com/office/officeart/2017/3/layout/HorizontalPathTimeline"/>
    <dgm:cxn modelId="{3DC6A85A-6FA5-A74D-AE0E-0643144C969B}" type="presParOf" srcId="{759C2D69-15F3-7745-B099-A66E07EBD5D4}" destId="{B7101144-01CC-D141-89B7-6702E0335DF2}" srcOrd="0" destOrd="0" presId="urn:microsoft.com/office/officeart/2017/3/layout/HorizontalPathTimeline"/>
    <dgm:cxn modelId="{E43C657A-0079-DA45-AD5A-30051D10041B}" type="presParOf" srcId="{759C2D69-15F3-7745-B099-A66E07EBD5D4}" destId="{87803BFB-515B-9543-AAAF-CCD651459355}" srcOrd="1" destOrd="0" presId="urn:microsoft.com/office/officeart/2017/3/layout/HorizontalPathTimeline"/>
    <dgm:cxn modelId="{0AAF8FDD-9C60-2E4A-81FF-E7BD3A6032D3}" type="presParOf" srcId="{0AD73667-EDB3-E549-945F-346F3CAF221A}" destId="{206567E7-01B3-B046-9CB3-1C5F35647194}" srcOrd="2" destOrd="0" presId="urn:microsoft.com/office/officeart/2017/3/layout/HorizontalPathTimeline"/>
    <dgm:cxn modelId="{DD2BD95F-9480-EB48-A235-053A776388E2}" type="presParOf" srcId="{0AD73667-EDB3-E549-945F-346F3CAF221A}" destId="{E58DF933-3314-9A45-B0B9-98E0413E34F3}" srcOrd="3" destOrd="0" presId="urn:microsoft.com/office/officeart/2017/3/layout/HorizontalPathTimeline"/>
    <dgm:cxn modelId="{92953D9E-98DB-5F49-B21B-EFEF10AAE94E}" type="presParOf" srcId="{0AD73667-EDB3-E549-945F-346F3CAF221A}" destId="{1F63209F-86EB-0A49-B5A9-5F8030492A0F}" srcOrd="4" destOrd="0" presId="urn:microsoft.com/office/officeart/2017/3/layout/HorizontalPathTimeline"/>
    <dgm:cxn modelId="{435159C5-20FC-0642-A5C8-D7B2B690B2FD}" type="presParOf" srcId="{A2446BC3-F330-DA47-826F-76EC7EDDF464}" destId="{90CF5D5F-C8C0-4141-B85E-F0B2DC584237}" srcOrd="1" destOrd="0" presId="urn:microsoft.com/office/officeart/2017/3/layout/HorizontalPathTimeline"/>
    <dgm:cxn modelId="{43DEF2A3-9D8C-1E43-B0C0-434CB8F6D743}" type="presParOf" srcId="{A2446BC3-F330-DA47-826F-76EC7EDDF464}" destId="{1AB5FF02-CD9B-404F-B230-E0917FEE2E1C}" srcOrd="2" destOrd="0" presId="urn:microsoft.com/office/officeart/2017/3/layout/HorizontalPathTimeline"/>
    <dgm:cxn modelId="{CB54BF74-AD2C-5445-9DEC-8B1A41B8FEB8}" type="presParOf" srcId="{1AB5FF02-CD9B-404F-B230-E0917FEE2E1C}" destId="{B118D1DE-235A-3B4D-A3D4-03807F482610}" srcOrd="0" destOrd="0" presId="urn:microsoft.com/office/officeart/2017/3/layout/HorizontalPathTimeline"/>
    <dgm:cxn modelId="{777CDF4C-6939-6448-AD4D-60B7586E1B87}" type="presParOf" srcId="{1AB5FF02-CD9B-404F-B230-E0917FEE2E1C}" destId="{D7C19D08-104B-554E-91EA-391A81D09000}" srcOrd="1" destOrd="0" presId="urn:microsoft.com/office/officeart/2017/3/layout/HorizontalPathTimeline"/>
    <dgm:cxn modelId="{32CB6BF3-867C-914E-ABA7-426FD43E07B3}" type="presParOf" srcId="{D7C19D08-104B-554E-91EA-391A81D09000}" destId="{66EBFD6E-3DEB-414B-B927-E446043B861C}" srcOrd="0" destOrd="0" presId="urn:microsoft.com/office/officeart/2017/3/layout/HorizontalPathTimeline"/>
    <dgm:cxn modelId="{7C1693C1-01CA-F04E-99E7-4E194E256A2D}" type="presParOf" srcId="{D7C19D08-104B-554E-91EA-391A81D09000}" destId="{8A94E9E4-9237-F249-A9E5-E4C450810EBA}" srcOrd="1" destOrd="0" presId="urn:microsoft.com/office/officeart/2017/3/layout/HorizontalPathTimeline"/>
    <dgm:cxn modelId="{E21C2331-08D5-EB41-8F4B-4B46211E7009}" type="presParOf" srcId="{1AB5FF02-CD9B-404F-B230-E0917FEE2E1C}" destId="{A440EB0A-BD63-174E-90C6-3264C6EF90C4}" srcOrd="2" destOrd="0" presId="urn:microsoft.com/office/officeart/2017/3/layout/HorizontalPathTimeline"/>
    <dgm:cxn modelId="{E90A56D1-EBDD-6345-B273-6937F8B08BC3}" type="presParOf" srcId="{1AB5FF02-CD9B-404F-B230-E0917FEE2E1C}" destId="{3540F6BB-F1B1-D343-99AB-F43018F0F0D7}" srcOrd="3" destOrd="0" presId="urn:microsoft.com/office/officeart/2017/3/layout/HorizontalPathTimeline"/>
    <dgm:cxn modelId="{2E21FE3E-B086-EF40-AFB5-5033FF1D6333}" type="presParOf" srcId="{1AB5FF02-CD9B-404F-B230-E0917FEE2E1C}" destId="{2F1AA420-1E6F-2548-9288-8C538B7BD51F}" srcOrd="4" destOrd="0" presId="urn:microsoft.com/office/officeart/2017/3/layout/HorizontalPathTimeline"/>
    <dgm:cxn modelId="{AA6A319F-CB44-9D44-A2B1-7A9711CCC835}" type="presParOf" srcId="{A2446BC3-F330-DA47-826F-76EC7EDDF464}" destId="{F8AB636E-D853-6243-AF70-6A43E20C6781}" srcOrd="3" destOrd="0" presId="urn:microsoft.com/office/officeart/2017/3/layout/HorizontalPathTimeline"/>
    <dgm:cxn modelId="{1160F409-06BE-CB4C-846D-EBD44AED8617}" type="presParOf" srcId="{A2446BC3-F330-DA47-826F-76EC7EDDF464}" destId="{A1429A88-ADB7-2649-A1F3-86A55C5A03B0}" srcOrd="4" destOrd="0" presId="urn:microsoft.com/office/officeart/2017/3/layout/HorizontalPathTimeline"/>
    <dgm:cxn modelId="{957D27C3-4CD7-CD41-937B-3857C0B3F731}" type="presParOf" srcId="{A1429A88-ADB7-2649-A1F3-86A55C5A03B0}" destId="{4B888458-D637-CF4B-81A8-B794892BC719}" srcOrd="0" destOrd="0" presId="urn:microsoft.com/office/officeart/2017/3/layout/HorizontalPathTimeline"/>
    <dgm:cxn modelId="{FCB4D1D5-3083-BD46-92CA-8F9B1534B047}" type="presParOf" srcId="{A1429A88-ADB7-2649-A1F3-86A55C5A03B0}" destId="{21E271F1-9266-404E-BDCF-E6E1AB29E8D1}" srcOrd="1" destOrd="0" presId="urn:microsoft.com/office/officeart/2017/3/layout/HorizontalPathTimeline"/>
    <dgm:cxn modelId="{C6CB706B-49E4-A64A-880D-93AD56F0B311}" type="presParOf" srcId="{21E271F1-9266-404E-BDCF-E6E1AB29E8D1}" destId="{9199F986-BB10-7349-AFE6-405403FC81AF}" srcOrd="0" destOrd="0" presId="urn:microsoft.com/office/officeart/2017/3/layout/HorizontalPathTimeline"/>
    <dgm:cxn modelId="{CB074D2C-A41C-8241-A302-0874678CE8DB}" type="presParOf" srcId="{21E271F1-9266-404E-BDCF-E6E1AB29E8D1}" destId="{CDD1645D-B6CA-8A4B-9FF1-7CB600A3492D}" srcOrd="1" destOrd="0" presId="urn:microsoft.com/office/officeart/2017/3/layout/HorizontalPathTimeline"/>
    <dgm:cxn modelId="{BCF23315-8779-294D-93A5-810E68A369CA}" type="presParOf" srcId="{A1429A88-ADB7-2649-A1F3-86A55C5A03B0}" destId="{241B49FF-EE8B-B04F-A7CE-A4509D10132E}" srcOrd="2" destOrd="0" presId="urn:microsoft.com/office/officeart/2017/3/layout/HorizontalPathTimeline"/>
    <dgm:cxn modelId="{B3902292-68AA-D647-91AE-2960D1593C3E}" type="presParOf" srcId="{A1429A88-ADB7-2649-A1F3-86A55C5A03B0}" destId="{7D6C65F4-5ED9-7449-B1AC-029347C227EE}" srcOrd="3" destOrd="0" presId="urn:microsoft.com/office/officeart/2017/3/layout/HorizontalPathTimeline"/>
    <dgm:cxn modelId="{A8288B2F-814A-4A49-98DE-F084B237FFCD}" type="presParOf" srcId="{A1429A88-ADB7-2649-A1F3-86A55C5A03B0}" destId="{C8D76086-9AC2-CC49-B91A-1FB870D0BF7B}" srcOrd="4" destOrd="0" presId="urn:microsoft.com/office/officeart/2017/3/layout/HorizontalPathTimeline"/>
    <dgm:cxn modelId="{DFD8C99E-C2CD-2747-A3D8-DB2A501781F5}" type="presParOf" srcId="{A2446BC3-F330-DA47-826F-76EC7EDDF464}" destId="{22894FE7-3C46-EE4F-81C3-F3A0B2A18C77}" srcOrd="5" destOrd="0" presId="urn:microsoft.com/office/officeart/2017/3/layout/HorizontalPathTimeline"/>
    <dgm:cxn modelId="{7318B8C1-F917-394D-B38F-CFF4E6E179D0}" type="presParOf" srcId="{A2446BC3-F330-DA47-826F-76EC7EDDF464}" destId="{86733509-5B5E-5345-A841-5F94AEEC54D6}" srcOrd="6" destOrd="0" presId="urn:microsoft.com/office/officeart/2017/3/layout/HorizontalPathTimeline"/>
    <dgm:cxn modelId="{01C7CA9E-91F5-BE47-8EF7-1308BB85A252}" type="presParOf" srcId="{86733509-5B5E-5345-A841-5F94AEEC54D6}" destId="{5A3EB517-6522-BF42-B2F9-9E4861A7033C}" srcOrd="0" destOrd="0" presId="urn:microsoft.com/office/officeart/2017/3/layout/HorizontalPathTimeline"/>
    <dgm:cxn modelId="{FDF7FA1D-2258-6447-A059-64A32E304B6F}" type="presParOf" srcId="{86733509-5B5E-5345-A841-5F94AEEC54D6}" destId="{51439EE2-DFAE-0142-B169-20696F9F5F22}" srcOrd="1" destOrd="0" presId="urn:microsoft.com/office/officeart/2017/3/layout/HorizontalPathTimeline"/>
    <dgm:cxn modelId="{D5B0652D-A278-E740-A5F7-01978EDF3E8F}" type="presParOf" srcId="{51439EE2-DFAE-0142-B169-20696F9F5F22}" destId="{C607D8FD-5AAB-F14B-A463-99CAC2C21C21}" srcOrd="0" destOrd="0" presId="urn:microsoft.com/office/officeart/2017/3/layout/HorizontalPathTimeline"/>
    <dgm:cxn modelId="{9B186C0F-BF88-734A-BDC9-6B1348962988}" type="presParOf" srcId="{51439EE2-DFAE-0142-B169-20696F9F5F22}" destId="{EE38D73E-D7B3-A74F-BFB8-F105E5D6E77E}" srcOrd="1" destOrd="0" presId="urn:microsoft.com/office/officeart/2017/3/layout/HorizontalPathTimeline"/>
    <dgm:cxn modelId="{9C71F850-0828-6A46-B3C8-A1F0FB5D78A5}" type="presParOf" srcId="{86733509-5B5E-5345-A841-5F94AEEC54D6}" destId="{FC5088A6-08E0-7C4F-9FBC-749C172E249B}" srcOrd="2" destOrd="0" presId="urn:microsoft.com/office/officeart/2017/3/layout/HorizontalPathTimeline"/>
    <dgm:cxn modelId="{B0DD6E3D-C575-9C48-8993-C98D6FE443BA}" type="presParOf" srcId="{86733509-5B5E-5345-A841-5F94AEEC54D6}" destId="{388EBD83-7B3F-F54E-A6DA-8715B843793D}" srcOrd="3" destOrd="0" presId="urn:microsoft.com/office/officeart/2017/3/layout/HorizontalPathTimeline"/>
    <dgm:cxn modelId="{CF747983-EDF0-5940-BE99-F5B45ABCF83A}" type="presParOf" srcId="{86733509-5B5E-5345-A841-5F94AEEC54D6}" destId="{1828307A-57B1-B240-BA10-C28B7C245C7A}" srcOrd="4" destOrd="0" presId="urn:microsoft.com/office/officeart/2017/3/layout/HorizontalPathTimeline"/>
    <dgm:cxn modelId="{F0DCB882-1D96-4246-9044-77B092A6297E}" type="presParOf" srcId="{A2446BC3-F330-DA47-826F-76EC7EDDF464}" destId="{B7A44230-9E11-4B47-87FB-22D9ADA164AD}" srcOrd="7" destOrd="0" presId="urn:microsoft.com/office/officeart/2017/3/layout/HorizontalPathTimeline"/>
    <dgm:cxn modelId="{52C16AAD-7227-E944-A320-6AB56A98FAC5}" type="presParOf" srcId="{A2446BC3-F330-DA47-826F-76EC7EDDF464}" destId="{11D768FD-8CA0-F249-807A-900533A7F7C7}" srcOrd="8" destOrd="0" presId="urn:microsoft.com/office/officeart/2017/3/layout/HorizontalPathTimeline"/>
    <dgm:cxn modelId="{C3F82446-3C4E-5947-9E12-9DFC14A554EA}" type="presParOf" srcId="{11D768FD-8CA0-F249-807A-900533A7F7C7}" destId="{E5ED0646-2CA9-6943-9FFE-21F9D52F7520}" srcOrd="0" destOrd="0" presId="urn:microsoft.com/office/officeart/2017/3/layout/HorizontalPathTimeline"/>
    <dgm:cxn modelId="{0B4D4B2D-8816-1C4F-A4B6-C45161628488}" type="presParOf" srcId="{11D768FD-8CA0-F249-807A-900533A7F7C7}" destId="{CB2AD4CE-F9F0-EF44-8599-B71E4971C89F}" srcOrd="1" destOrd="0" presId="urn:microsoft.com/office/officeart/2017/3/layout/HorizontalPathTimeline"/>
    <dgm:cxn modelId="{B4B186D1-FDE8-DF42-AC31-ADB5189CDDC8}" type="presParOf" srcId="{CB2AD4CE-F9F0-EF44-8599-B71E4971C89F}" destId="{E77B991B-4742-D04C-ADFB-28F756FE0E88}" srcOrd="0" destOrd="0" presId="urn:microsoft.com/office/officeart/2017/3/layout/HorizontalPathTimeline"/>
    <dgm:cxn modelId="{CA34E7AE-CD87-CB41-AC43-DA69389DC0EF}" type="presParOf" srcId="{CB2AD4CE-F9F0-EF44-8599-B71E4971C89F}" destId="{00BFCEE2-D77C-0244-B683-4E6211943F1D}" srcOrd="1" destOrd="0" presId="urn:microsoft.com/office/officeart/2017/3/layout/HorizontalPathTimeline"/>
    <dgm:cxn modelId="{3562C21D-228A-644D-8298-CDE54BF4AD27}" type="presParOf" srcId="{11D768FD-8CA0-F249-807A-900533A7F7C7}" destId="{5E5BB758-88FB-9C4F-9166-AB061D69E3F3}" srcOrd="2" destOrd="0" presId="urn:microsoft.com/office/officeart/2017/3/layout/HorizontalPathTimeline"/>
    <dgm:cxn modelId="{DA1133C9-81B5-5742-9AF4-46CDBDFB00EF}" type="presParOf" srcId="{11D768FD-8CA0-F249-807A-900533A7F7C7}" destId="{E6135426-2B8C-4243-A930-99F0AA302793}" srcOrd="3" destOrd="0" presId="urn:microsoft.com/office/officeart/2017/3/layout/HorizontalPathTimeline"/>
    <dgm:cxn modelId="{21F360E5-B26D-9D48-9509-091420BD4BA8}" type="presParOf" srcId="{11D768FD-8CA0-F249-807A-900533A7F7C7}" destId="{094D3FB5-AF30-3D49-A763-10D09C6AEE28}"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F1391-EDC1-F540-BBFB-7BE0EEF03F93}">
      <dsp:nvSpPr>
        <dsp:cNvPr id="0" name=""/>
        <dsp:cNvSpPr/>
      </dsp:nvSpPr>
      <dsp:spPr>
        <a:xfrm>
          <a:off x="2246097" y="745553"/>
          <a:ext cx="6875761" cy="3553351"/>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1B5F7A-2C8D-CA48-992A-4DBE551B6F4E}">
      <dsp:nvSpPr>
        <dsp:cNvPr id="0" name=""/>
        <dsp:cNvSpPr/>
      </dsp:nvSpPr>
      <dsp:spPr>
        <a:xfrm>
          <a:off x="2451580" y="1161122"/>
          <a:ext cx="3192882" cy="3039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1155700">
            <a:lnSpc>
              <a:spcPct val="90000"/>
            </a:lnSpc>
            <a:spcBef>
              <a:spcPct val="0"/>
            </a:spcBef>
            <a:spcAft>
              <a:spcPct val="35000"/>
            </a:spcAft>
            <a:buNone/>
          </a:pPr>
          <a:r>
            <a:rPr lang="en-US" sz="2600" kern="1200" dirty="0"/>
            <a:t>Mentorship</a:t>
          </a:r>
        </a:p>
        <a:p>
          <a:pPr marL="0" lvl="0" indent="0" algn="l" defTabSz="1155700">
            <a:lnSpc>
              <a:spcPct val="90000"/>
            </a:lnSpc>
            <a:spcBef>
              <a:spcPct val="0"/>
            </a:spcBef>
            <a:spcAft>
              <a:spcPct val="35000"/>
            </a:spcAft>
            <a:buNone/>
          </a:pPr>
          <a:r>
            <a:rPr lang="en-US" sz="2600" kern="1200" dirty="0"/>
            <a:t>Growth</a:t>
          </a:r>
        </a:p>
        <a:p>
          <a:pPr marL="0" lvl="0" indent="0" algn="l" defTabSz="1155700">
            <a:lnSpc>
              <a:spcPct val="90000"/>
            </a:lnSpc>
            <a:spcBef>
              <a:spcPct val="0"/>
            </a:spcBef>
            <a:spcAft>
              <a:spcPct val="35000"/>
            </a:spcAft>
            <a:buNone/>
          </a:pPr>
          <a:r>
            <a:rPr lang="en-US" sz="2600" kern="1200" dirty="0"/>
            <a:t>Learning</a:t>
          </a:r>
        </a:p>
        <a:p>
          <a:pPr marL="0" lvl="0" indent="0" algn="l" defTabSz="1155700">
            <a:lnSpc>
              <a:spcPct val="90000"/>
            </a:lnSpc>
            <a:spcBef>
              <a:spcPct val="0"/>
            </a:spcBef>
            <a:spcAft>
              <a:spcPct val="35000"/>
            </a:spcAft>
            <a:buNone/>
          </a:pPr>
          <a:r>
            <a:rPr lang="en-US" sz="2600" kern="1200" dirty="0"/>
            <a:t>Leadership</a:t>
          </a:r>
        </a:p>
        <a:p>
          <a:pPr marL="0" lvl="0" indent="0" algn="l" defTabSz="1155700">
            <a:lnSpc>
              <a:spcPct val="90000"/>
            </a:lnSpc>
            <a:spcBef>
              <a:spcPct val="0"/>
            </a:spcBef>
            <a:spcAft>
              <a:spcPct val="35000"/>
            </a:spcAft>
            <a:buNone/>
          </a:pPr>
          <a:r>
            <a:rPr lang="en-US" sz="2600" kern="1200" dirty="0"/>
            <a:t>Protected time</a:t>
          </a:r>
        </a:p>
      </dsp:txBody>
      <dsp:txXfrm>
        <a:off x="2451580" y="1161122"/>
        <a:ext cx="3192882" cy="3039849"/>
      </dsp:txXfrm>
    </dsp:sp>
    <dsp:sp modelId="{58186572-86CE-4A4F-BB70-3981ADC5543E}">
      <dsp:nvSpPr>
        <dsp:cNvPr id="0" name=""/>
        <dsp:cNvSpPr/>
      </dsp:nvSpPr>
      <dsp:spPr>
        <a:xfrm>
          <a:off x="5715591" y="1161122"/>
          <a:ext cx="3192882" cy="3039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1155700">
            <a:lnSpc>
              <a:spcPct val="90000"/>
            </a:lnSpc>
            <a:spcBef>
              <a:spcPct val="0"/>
            </a:spcBef>
            <a:spcAft>
              <a:spcPct val="35000"/>
            </a:spcAft>
            <a:buNone/>
          </a:pPr>
          <a:r>
            <a:rPr lang="en-US" sz="2600" kern="1200" dirty="0"/>
            <a:t>Paperwork</a:t>
          </a:r>
        </a:p>
        <a:p>
          <a:pPr marL="0" lvl="0" indent="0" algn="l" defTabSz="1155700">
            <a:lnSpc>
              <a:spcPct val="90000"/>
            </a:lnSpc>
            <a:spcBef>
              <a:spcPct val="0"/>
            </a:spcBef>
            <a:spcAft>
              <a:spcPct val="35000"/>
            </a:spcAft>
            <a:buNone/>
          </a:pPr>
          <a:r>
            <a:rPr lang="en-US" sz="2600" kern="1200" dirty="0"/>
            <a:t>Accreditation</a:t>
          </a:r>
        </a:p>
        <a:p>
          <a:pPr marL="0" lvl="0" indent="0" algn="l" defTabSz="1155700">
            <a:lnSpc>
              <a:spcPct val="90000"/>
            </a:lnSpc>
            <a:spcBef>
              <a:spcPct val="0"/>
            </a:spcBef>
            <a:spcAft>
              <a:spcPct val="35000"/>
            </a:spcAft>
            <a:buNone/>
          </a:pPr>
          <a:r>
            <a:rPr lang="en-US" sz="2600" kern="1200" dirty="0"/>
            <a:t>Stress</a:t>
          </a:r>
        </a:p>
        <a:p>
          <a:pPr marL="0" lvl="0" indent="0" algn="l" defTabSz="1155700">
            <a:lnSpc>
              <a:spcPct val="90000"/>
            </a:lnSpc>
            <a:spcBef>
              <a:spcPct val="0"/>
            </a:spcBef>
            <a:spcAft>
              <a:spcPct val="35000"/>
            </a:spcAft>
            <a:buNone/>
          </a:pPr>
          <a:r>
            <a:rPr lang="en-US" sz="2600" kern="1200" dirty="0"/>
            <a:t>Time</a:t>
          </a:r>
        </a:p>
        <a:p>
          <a:pPr marL="0" lvl="0" indent="0" algn="l" defTabSz="1155700">
            <a:lnSpc>
              <a:spcPct val="90000"/>
            </a:lnSpc>
            <a:spcBef>
              <a:spcPct val="0"/>
            </a:spcBef>
            <a:spcAft>
              <a:spcPct val="35000"/>
            </a:spcAft>
            <a:buNone/>
          </a:pPr>
          <a:r>
            <a:rPr lang="en-US" sz="2600" kern="1200" dirty="0"/>
            <a:t>Pressure</a:t>
          </a:r>
        </a:p>
        <a:p>
          <a:pPr marL="0" lvl="0" indent="0" algn="l" defTabSz="1155700">
            <a:lnSpc>
              <a:spcPct val="90000"/>
            </a:lnSpc>
            <a:spcBef>
              <a:spcPct val="0"/>
            </a:spcBef>
            <a:spcAft>
              <a:spcPct val="35000"/>
            </a:spcAft>
            <a:buNone/>
          </a:pPr>
          <a:endParaRPr lang="en-US" sz="2600" kern="1200" dirty="0"/>
        </a:p>
      </dsp:txBody>
      <dsp:txXfrm>
        <a:off x="5715591" y="1161122"/>
        <a:ext cx="3192882" cy="3039849"/>
      </dsp:txXfrm>
    </dsp:sp>
    <dsp:sp modelId="{5A2B0ECC-8DC1-C646-BEC7-4E15690E248C}">
      <dsp:nvSpPr>
        <dsp:cNvPr id="0" name=""/>
        <dsp:cNvSpPr/>
      </dsp:nvSpPr>
      <dsp:spPr>
        <a:xfrm>
          <a:off x="1534812" y="34450"/>
          <a:ext cx="1343539" cy="1343539"/>
        </a:xfrm>
        <a:prstGeom prst="plus">
          <a:avLst>
            <a:gd name="adj" fmla="val 32810"/>
          </a:avLst>
        </a:prstGeom>
        <a:solidFill>
          <a:schemeClr val="accent1">
            <a:shade val="8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DEB0D2-F6FF-474A-8480-5BF17CA16668}">
      <dsp:nvSpPr>
        <dsp:cNvPr id="0" name=""/>
        <dsp:cNvSpPr/>
      </dsp:nvSpPr>
      <dsp:spPr>
        <a:xfrm>
          <a:off x="8173478" y="517619"/>
          <a:ext cx="1264507" cy="433335"/>
        </a:xfrm>
        <a:prstGeom prst="rect">
          <a:avLst/>
        </a:prstGeom>
        <a:solidFill>
          <a:schemeClr val="accent1">
            <a:shade val="80000"/>
            <a:hueOff val="306246"/>
            <a:satOff val="-4392"/>
            <a:lumOff val="25615"/>
            <a:alphaOff val="0"/>
          </a:schemeClr>
        </a:solidFill>
        <a:ln w="25400" cap="flat" cmpd="sng" algn="ctr">
          <a:solidFill>
            <a:schemeClr val="accent1">
              <a:shade val="80000"/>
              <a:hueOff val="306246"/>
              <a:satOff val="-4392"/>
              <a:lumOff val="256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AA2119-43A4-8B40-B8FF-EE09FC71CAF2}">
      <dsp:nvSpPr>
        <dsp:cNvPr id="0" name=""/>
        <dsp:cNvSpPr/>
      </dsp:nvSpPr>
      <dsp:spPr>
        <a:xfrm>
          <a:off x="5683978" y="1167622"/>
          <a:ext cx="790" cy="2903348"/>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C46E6-2104-43DA-9B93-308CAF7C9CFE}">
      <dsp:nvSpPr>
        <dsp:cNvPr id="0" name=""/>
        <dsp:cNvSpPr/>
      </dsp:nvSpPr>
      <dsp:spPr>
        <a:xfrm>
          <a:off x="562927" y="536506"/>
          <a:ext cx="1445998" cy="144599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9232CC-AA4E-48A9-91A5-052775A9E374}">
      <dsp:nvSpPr>
        <dsp:cNvPr id="0" name=""/>
        <dsp:cNvSpPr/>
      </dsp:nvSpPr>
      <dsp:spPr>
        <a:xfrm>
          <a:off x="871091" y="844670"/>
          <a:ext cx="829671" cy="8296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40C1C9-0AA6-42A3-815A-9D3784FFC4BF}">
      <dsp:nvSpPr>
        <dsp:cNvPr id="0" name=""/>
        <dsp:cNvSpPr/>
      </dsp:nvSpPr>
      <dsp:spPr>
        <a:xfrm>
          <a:off x="100682" y="24328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kern="1200"/>
            <a:t>Clinical Service</a:t>
          </a:r>
        </a:p>
      </dsp:txBody>
      <dsp:txXfrm>
        <a:off x="100682" y="2432898"/>
        <a:ext cx="2370489" cy="720000"/>
      </dsp:txXfrm>
    </dsp:sp>
    <dsp:sp modelId="{0A9F3B2E-1BA1-47A6-8354-FF2D9A37B6CA}">
      <dsp:nvSpPr>
        <dsp:cNvPr id="0" name=""/>
        <dsp:cNvSpPr/>
      </dsp:nvSpPr>
      <dsp:spPr>
        <a:xfrm>
          <a:off x="3348252" y="536506"/>
          <a:ext cx="1445998" cy="144599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8891FF-0001-48E5-9D2F-231AC6D8E6FC}">
      <dsp:nvSpPr>
        <dsp:cNvPr id="0" name=""/>
        <dsp:cNvSpPr/>
      </dsp:nvSpPr>
      <dsp:spPr>
        <a:xfrm>
          <a:off x="3656416" y="844670"/>
          <a:ext cx="829671" cy="8296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B3F964-E864-4AA2-A110-8347CE12DE02}">
      <dsp:nvSpPr>
        <dsp:cNvPr id="0" name=""/>
        <dsp:cNvSpPr/>
      </dsp:nvSpPr>
      <dsp:spPr>
        <a:xfrm>
          <a:off x="2886007" y="24328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kern="1200"/>
            <a:t>Research</a:t>
          </a:r>
        </a:p>
      </dsp:txBody>
      <dsp:txXfrm>
        <a:off x="2886007" y="2432898"/>
        <a:ext cx="2370489" cy="720000"/>
      </dsp:txXfrm>
    </dsp:sp>
    <dsp:sp modelId="{DA8D33BD-911A-4573-AABE-3387A3ADB87A}">
      <dsp:nvSpPr>
        <dsp:cNvPr id="0" name=""/>
        <dsp:cNvSpPr/>
      </dsp:nvSpPr>
      <dsp:spPr>
        <a:xfrm>
          <a:off x="6133577" y="536506"/>
          <a:ext cx="1445998" cy="144599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CDF1CB-D311-456A-8B95-402B3EB181AF}">
      <dsp:nvSpPr>
        <dsp:cNvPr id="0" name=""/>
        <dsp:cNvSpPr/>
      </dsp:nvSpPr>
      <dsp:spPr>
        <a:xfrm>
          <a:off x="6441741" y="844670"/>
          <a:ext cx="829671" cy="829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BDD255-B2D0-4E66-ACCB-8A7464B4E0FA}">
      <dsp:nvSpPr>
        <dsp:cNvPr id="0" name=""/>
        <dsp:cNvSpPr/>
      </dsp:nvSpPr>
      <dsp:spPr>
        <a:xfrm>
          <a:off x="5671332" y="24328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kern="1200"/>
            <a:t>Teaching</a:t>
          </a:r>
        </a:p>
      </dsp:txBody>
      <dsp:txXfrm>
        <a:off x="5671332" y="2432898"/>
        <a:ext cx="2370489" cy="720000"/>
      </dsp:txXfrm>
    </dsp:sp>
    <dsp:sp modelId="{A710BEE3-8EC4-41C7-AC0F-D4358C9629B1}">
      <dsp:nvSpPr>
        <dsp:cNvPr id="0" name=""/>
        <dsp:cNvSpPr/>
      </dsp:nvSpPr>
      <dsp:spPr>
        <a:xfrm>
          <a:off x="8918902" y="536506"/>
          <a:ext cx="1445998" cy="144599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2A12BC-92F8-490B-8D73-671A3C71A21B}">
      <dsp:nvSpPr>
        <dsp:cNvPr id="0" name=""/>
        <dsp:cNvSpPr/>
      </dsp:nvSpPr>
      <dsp:spPr>
        <a:xfrm>
          <a:off x="9227066" y="844670"/>
          <a:ext cx="829671" cy="8296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071F55-A061-4173-AE0E-BF1597C80289}">
      <dsp:nvSpPr>
        <dsp:cNvPr id="0" name=""/>
        <dsp:cNvSpPr/>
      </dsp:nvSpPr>
      <dsp:spPr>
        <a:xfrm>
          <a:off x="8456657" y="24328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kern="1200"/>
            <a:t>Administration</a:t>
          </a:r>
        </a:p>
      </dsp:txBody>
      <dsp:txXfrm>
        <a:off x="8456657" y="2432898"/>
        <a:ext cx="2370489"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273DC-D593-1F4C-A1F3-D3A3667FF083}">
      <dsp:nvSpPr>
        <dsp:cNvPr id="0" name=""/>
        <dsp:cNvSpPr/>
      </dsp:nvSpPr>
      <dsp:spPr>
        <a:xfrm>
          <a:off x="1698220" y="-4548"/>
          <a:ext cx="5283732" cy="5283732"/>
        </a:xfrm>
        <a:prstGeom prst="circularArrow">
          <a:avLst>
            <a:gd name="adj1" fmla="val 5274"/>
            <a:gd name="adj2" fmla="val 312630"/>
            <a:gd name="adj3" fmla="val 14220548"/>
            <a:gd name="adj4" fmla="val 17131457"/>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EE7036-4410-E24B-B2A2-C653EC916924}">
      <dsp:nvSpPr>
        <dsp:cNvPr id="0" name=""/>
        <dsp:cNvSpPr/>
      </dsp:nvSpPr>
      <dsp:spPr>
        <a:xfrm>
          <a:off x="3331355" y="1771"/>
          <a:ext cx="2017462" cy="1008731"/>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Authority</a:t>
          </a:r>
        </a:p>
      </dsp:txBody>
      <dsp:txXfrm>
        <a:off x="3380597" y="51013"/>
        <a:ext cx="1918978" cy="910247"/>
      </dsp:txXfrm>
    </dsp:sp>
    <dsp:sp modelId="{9FF520A7-E926-2547-ABD6-2C4A39345398}">
      <dsp:nvSpPr>
        <dsp:cNvPr id="0" name=""/>
        <dsp:cNvSpPr/>
      </dsp:nvSpPr>
      <dsp:spPr>
        <a:xfrm>
          <a:off x="5187677" y="1089638"/>
          <a:ext cx="2017462" cy="1008731"/>
        </a:xfrm>
        <a:prstGeom prst="roundRect">
          <a:avLst/>
        </a:prstGeom>
        <a:solidFill>
          <a:schemeClr val="accent1">
            <a:shade val="80000"/>
            <a:hueOff val="61249"/>
            <a:satOff val="-878"/>
            <a:lumOff val="51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Accessibility</a:t>
          </a:r>
        </a:p>
      </dsp:txBody>
      <dsp:txXfrm>
        <a:off x="5236919" y="1138880"/>
        <a:ext cx="1918978" cy="910247"/>
      </dsp:txXfrm>
    </dsp:sp>
    <dsp:sp modelId="{C6F7184A-9451-2B46-9617-892CEBFE1CFE}">
      <dsp:nvSpPr>
        <dsp:cNvPr id="0" name=""/>
        <dsp:cNvSpPr/>
      </dsp:nvSpPr>
      <dsp:spPr>
        <a:xfrm>
          <a:off x="5187682" y="3217024"/>
          <a:ext cx="2017462" cy="1008731"/>
        </a:xfrm>
        <a:prstGeom prst="roundRect">
          <a:avLst/>
        </a:prstGeom>
        <a:solidFill>
          <a:schemeClr val="accent1">
            <a:shade val="80000"/>
            <a:hueOff val="122498"/>
            <a:satOff val="-1757"/>
            <a:lumOff val="102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Adaptability</a:t>
          </a:r>
        </a:p>
      </dsp:txBody>
      <dsp:txXfrm>
        <a:off x="5236924" y="3266266"/>
        <a:ext cx="1918978" cy="910247"/>
      </dsp:txXfrm>
    </dsp:sp>
    <dsp:sp modelId="{C126F29A-F84C-8C42-BA9A-3105CA6E04B0}">
      <dsp:nvSpPr>
        <dsp:cNvPr id="0" name=""/>
        <dsp:cNvSpPr/>
      </dsp:nvSpPr>
      <dsp:spPr>
        <a:xfrm>
          <a:off x="3331355" y="4288776"/>
          <a:ext cx="2017462" cy="1008731"/>
        </a:xfrm>
        <a:prstGeom prst="roundRect">
          <a:avLst/>
        </a:prstGeom>
        <a:solidFill>
          <a:schemeClr val="accent1">
            <a:shade val="80000"/>
            <a:hueOff val="183747"/>
            <a:satOff val="-2635"/>
            <a:lumOff val="153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Authenticity</a:t>
          </a:r>
        </a:p>
      </dsp:txBody>
      <dsp:txXfrm>
        <a:off x="3380597" y="4338018"/>
        <a:ext cx="1918978" cy="910247"/>
      </dsp:txXfrm>
    </dsp:sp>
    <dsp:sp modelId="{C3319A78-7FB3-D64E-B206-AB48DF768C12}">
      <dsp:nvSpPr>
        <dsp:cNvPr id="0" name=""/>
        <dsp:cNvSpPr/>
      </dsp:nvSpPr>
      <dsp:spPr>
        <a:xfrm>
          <a:off x="1475028" y="3217024"/>
          <a:ext cx="2017462" cy="1008731"/>
        </a:xfrm>
        <a:prstGeom prst="roundRect">
          <a:avLst/>
        </a:prstGeom>
        <a:solidFill>
          <a:schemeClr val="accent1">
            <a:shade val="80000"/>
            <a:hueOff val="244997"/>
            <a:satOff val="-3514"/>
            <a:lumOff val="204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Accountability</a:t>
          </a:r>
        </a:p>
      </dsp:txBody>
      <dsp:txXfrm>
        <a:off x="1524270" y="3266266"/>
        <a:ext cx="1918978" cy="910247"/>
      </dsp:txXfrm>
    </dsp:sp>
    <dsp:sp modelId="{E8F55328-181F-A44F-8A99-1903F028CED1}">
      <dsp:nvSpPr>
        <dsp:cNvPr id="0" name=""/>
        <dsp:cNvSpPr/>
      </dsp:nvSpPr>
      <dsp:spPr>
        <a:xfrm>
          <a:off x="1475028" y="1073522"/>
          <a:ext cx="2017462" cy="1008731"/>
        </a:xfrm>
        <a:prstGeom prst="roundRect">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Autonomy</a:t>
          </a:r>
        </a:p>
      </dsp:txBody>
      <dsp:txXfrm>
        <a:off x="1524270" y="1122764"/>
        <a:ext cx="1918978" cy="9102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7EDE1-A4C7-E648-9CE1-19124F36E4C7}">
      <dsp:nvSpPr>
        <dsp:cNvPr id="0" name=""/>
        <dsp:cNvSpPr/>
      </dsp:nvSpPr>
      <dsp:spPr>
        <a:xfrm rot="5400000">
          <a:off x="6589693" y="-2661723"/>
          <a:ext cx="1121829" cy="672998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a:lnSpc>
              <a:spcPct val="90000"/>
            </a:lnSpc>
            <a:spcBef>
              <a:spcPct val="0"/>
            </a:spcBef>
            <a:spcAft>
              <a:spcPct val="15000"/>
            </a:spcAft>
            <a:buChar char="•"/>
          </a:pPr>
          <a:r>
            <a:rPr lang="en-US" sz="3100" kern="1200"/>
            <a:t>Deliver exceptional patient care</a:t>
          </a:r>
        </a:p>
      </dsp:txBody>
      <dsp:txXfrm rot="-5400000">
        <a:off x="3785616" y="197117"/>
        <a:ext cx="6675221" cy="1012303"/>
      </dsp:txXfrm>
    </dsp:sp>
    <dsp:sp modelId="{95A72EEA-F4EF-7E4D-A7B1-F19FB92D26EB}">
      <dsp:nvSpPr>
        <dsp:cNvPr id="0" name=""/>
        <dsp:cNvSpPr/>
      </dsp:nvSpPr>
      <dsp:spPr>
        <a:xfrm>
          <a:off x="0" y="2124"/>
          <a:ext cx="3785616" cy="1402286"/>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a:t>Clinical Service</a:t>
          </a:r>
        </a:p>
      </dsp:txBody>
      <dsp:txXfrm>
        <a:off x="68454" y="70578"/>
        <a:ext cx="3648708" cy="1265378"/>
      </dsp:txXfrm>
    </dsp:sp>
    <dsp:sp modelId="{C17738FB-CD4B-3E42-8169-FA36FF6D5676}">
      <dsp:nvSpPr>
        <dsp:cNvPr id="0" name=""/>
        <dsp:cNvSpPr/>
      </dsp:nvSpPr>
      <dsp:spPr>
        <a:xfrm rot="5400000">
          <a:off x="6589693" y="-1189323"/>
          <a:ext cx="1121829" cy="672998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a:t>Train the next generation of the health care workforce</a:t>
          </a:r>
        </a:p>
      </dsp:txBody>
      <dsp:txXfrm rot="-5400000">
        <a:off x="3785616" y="1669517"/>
        <a:ext cx="6675221" cy="1012303"/>
      </dsp:txXfrm>
    </dsp:sp>
    <dsp:sp modelId="{078F39FC-C489-EE47-ACE0-B7319F8CBBB2}">
      <dsp:nvSpPr>
        <dsp:cNvPr id="0" name=""/>
        <dsp:cNvSpPr/>
      </dsp:nvSpPr>
      <dsp:spPr>
        <a:xfrm>
          <a:off x="0" y="1474525"/>
          <a:ext cx="3785616" cy="1402286"/>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Teaching</a:t>
          </a:r>
        </a:p>
      </dsp:txBody>
      <dsp:txXfrm>
        <a:off x="68454" y="1542979"/>
        <a:ext cx="3648708" cy="1265378"/>
      </dsp:txXfrm>
    </dsp:sp>
    <dsp:sp modelId="{37A0C275-A4E9-5D4E-A030-7651B24F4B52}">
      <dsp:nvSpPr>
        <dsp:cNvPr id="0" name=""/>
        <dsp:cNvSpPr/>
      </dsp:nvSpPr>
      <dsp:spPr>
        <a:xfrm rot="5400000">
          <a:off x="6589693" y="283077"/>
          <a:ext cx="1121829" cy="672998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a:t>Conduct innovative research and/or share things that work for us</a:t>
          </a:r>
        </a:p>
      </dsp:txBody>
      <dsp:txXfrm rot="-5400000">
        <a:off x="3785616" y="3141918"/>
        <a:ext cx="6675221" cy="1012303"/>
      </dsp:txXfrm>
    </dsp:sp>
    <dsp:sp modelId="{2273DD37-C193-D340-A846-05FAA7FE2097}">
      <dsp:nvSpPr>
        <dsp:cNvPr id="0" name=""/>
        <dsp:cNvSpPr/>
      </dsp:nvSpPr>
      <dsp:spPr>
        <a:xfrm>
          <a:off x="0" y="2946926"/>
          <a:ext cx="3785616" cy="1402286"/>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a:t>Research and Scholarship</a:t>
          </a:r>
        </a:p>
      </dsp:txBody>
      <dsp:txXfrm>
        <a:off x="68454" y="3015380"/>
        <a:ext cx="3648708" cy="12653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5621E-C47A-4558-AB12-3724972DF328}">
      <dsp:nvSpPr>
        <dsp:cNvPr id="0" name=""/>
        <dsp:cNvSpPr/>
      </dsp:nvSpPr>
      <dsp:spPr>
        <a:xfrm>
          <a:off x="562927" y="536506"/>
          <a:ext cx="1445998" cy="144599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E093A3-58E7-4537-818E-AA5A86979D13}">
      <dsp:nvSpPr>
        <dsp:cNvPr id="0" name=""/>
        <dsp:cNvSpPr/>
      </dsp:nvSpPr>
      <dsp:spPr>
        <a:xfrm>
          <a:off x="871091" y="844670"/>
          <a:ext cx="829671" cy="8296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98848B-4871-4E80-9382-C767BD507E4F}">
      <dsp:nvSpPr>
        <dsp:cNvPr id="0" name=""/>
        <dsp:cNvSpPr/>
      </dsp:nvSpPr>
      <dsp:spPr>
        <a:xfrm>
          <a:off x="100682" y="24328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kern="1200"/>
            <a:t>Clinical Service</a:t>
          </a:r>
        </a:p>
      </dsp:txBody>
      <dsp:txXfrm>
        <a:off x="100682" y="2432898"/>
        <a:ext cx="2370489" cy="720000"/>
      </dsp:txXfrm>
    </dsp:sp>
    <dsp:sp modelId="{6DDBA41E-5761-48AD-A809-ABF850354B94}">
      <dsp:nvSpPr>
        <dsp:cNvPr id="0" name=""/>
        <dsp:cNvSpPr/>
      </dsp:nvSpPr>
      <dsp:spPr>
        <a:xfrm>
          <a:off x="3348252" y="536506"/>
          <a:ext cx="1445998" cy="1445998"/>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F4BE8C-F684-4CEB-BF8F-55056B5254A7}">
      <dsp:nvSpPr>
        <dsp:cNvPr id="0" name=""/>
        <dsp:cNvSpPr/>
      </dsp:nvSpPr>
      <dsp:spPr>
        <a:xfrm>
          <a:off x="3656416" y="844670"/>
          <a:ext cx="829671" cy="8296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1A85ED-33C5-45B1-BCDA-FC4A272EEB26}">
      <dsp:nvSpPr>
        <dsp:cNvPr id="0" name=""/>
        <dsp:cNvSpPr/>
      </dsp:nvSpPr>
      <dsp:spPr>
        <a:xfrm>
          <a:off x="2886007" y="24328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kern="1200"/>
            <a:t>Research</a:t>
          </a:r>
        </a:p>
      </dsp:txBody>
      <dsp:txXfrm>
        <a:off x="2886007" y="2432898"/>
        <a:ext cx="2370489" cy="720000"/>
      </dsp:txXfrm>
    </dsp:sp>
    <dsp:sp modelId="{8CD08785-9E48-471E-869F-CCB3483C1336}">
      <dsp:nvSpPr>
        <dsp:cNvPr id="0" name=""/>
        <dsp:cNvSpPr/>
      </dsp:nvSpPr>
      <dsp:spPr>
        <a:xfrm>
          <a:off x="6133577" y="536506"/>
          <a:ext cx="1445998" cy="1445998"/>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4A4D31-E7D3-42A2-BCAD-AD7FB10127C9}">
      <dsp:nvSpPr>
        <dsp:cNvPr id="0" name=""/>
        <dsp:cNvSpPr/>
      </dsp:nvSpPr>
      <dsp:spPr>
        <a:xfrm>
          <a:off x="6441741" y="844670"/>
          <a:ext cx="829671" cy="829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CC8CC1-3581-4DD2-A2FB-7A3E5C63F87C}">
      <dsp:nvSpPr>
        <dsp:cNvPr id="0" name=""/>
        <dsp:cNvSpPr/>
      </dsp:nvSpPr>
      <dsp:spPr>
        <a:xfrm>
          <a:off x="5671332" y="24328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kern="1200"/>
            <a:t>Teaching</a:t>
          </a:r>
        </a:p>
      </dsp:txBody>
      <dsp:txXfrm>
        <a:off x="5671332" y="2432898"/>
        <a:ext cx="2370489" cy="720000"/>
      </dsp:txXfrm>
    </dsp:sp>
    <dsp:sp modelId="{7FA283B0-4ECD-49C2-BE5B-E2567A27A438}">
      <dsp:nvSpPr>
        <dsp:cNvPr id="0" name=""/>
        <dsp:cNvSpPr/>
      </dsp:nvSpPr>
      <dsp:spPr>
        <a:xfrm>
          <a:off x="8918902" y="536506"/>
          <a:ext cx="1445998" cy="1445998"/>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C850F5-CC11-4240-BE92-192C8CA18247}">
      <dsp:nvSpPr>
        <dsp:cNvPr id="0" name=""/>
        <dsp:cNvSpPr/>
      </dsp:nvSpPr>
      <dsp:spPr>
        <a:xfrm>
          <a:off x="9227066" y="844670"/>
          <a:ext cx="829671" cy="8296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151210-BCCE-4251-9376-CF7843BDFF33}">
      <dsp:nvSpPr>
        <dsp:cNvPr id="0" name=""/>
        <dsp:cNvSpPr/>
      </dsp:nvSpPr>
      <dsp:spPr>
        <a:xfrm>
          <a:off x="8456657" y="24328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kern="1200"/>
            <a:t>Administration</a:t>
          </a:r>
        </a:p>
      </dsp:txBody>
      <dsp:txXfrm>
        <a:off x="8456657" y="2432898"/>
        <a:ext cx="2370489"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4BF23-DE27-43B4-9FFA-904FC756BA2C}">
      <dsp:nvSpPr>
        <dsp:cNvPr id="0" name=""/>
        <dsp:cNvSpPr/>
      </dsp:nvSpPr>
      <dsp:spPr>
        <a:xfrm>
          <a:off x="0" y="1699"/>
          <a:ext cx="8229600" cy="8615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5BBA28-CF1A-44EA-BF02-9413714A711B}">
      <dsp:nvSpPr>
        <dsp:cNvPr id="0" name=""/>
        <dsp:cNvSpPr/>
      </dsp:nvSpPr>
      <dsp:spPr>
        <a:xfrm>
          <a:off x="260606" y="195539"/>
          <a:ext cx="473830" cy="473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7E0F61-81E6-44B1-97AB-760D04AA6D8C}">
      <dsp:nvSpPr>
        <dsp:cNvPr id="0" name=""/>
        <dsp:cNvSpPr/>
      </dsp:nvSpPr>
      <dsp:spPr>
        <a:xfrm>
          <a:off x="995043" y="1699"/>
          <a:ext cx="7234556" cy="861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76" tIns="91176" rIns="91176" bIns="91176" numCol="1" spcCol="1270" anchor="ctr" anchorCtr="0">
          <a:noAutofit/>
        </a:bodyPr>
        <a:lstStyle/>
        <a:p>
          <a:pPr marL="0" lvl="0" indent="0" algn="l" defTabSz="933450">
            <a:lnSpc>
              <a:spcPct val="100000"/>
            </a:lnSpc>
            <a:spcBef>
              <a:spcPct val="0"/>
            </a:spcBef>
            <a:spcAft>
              <a:spcPct val="35000"/>
            </a:spcAft>
            <a:buNone/>
          </a:pPr>
          <a:r>
            <a:rPr lang="en-US" sz="2100" kern="1200"/>
            <a:t>Having a clear strategy to prioritize my most important activities</a:t>
          </a:r>
        </a:p>
      </dsp:txBody>
      <dsp:txXfrm>
        <a:off x="995043" y="1699"/>
        <a:ext cx="7234556" cy="861509"/>
      </dsp:txXfrm>
    </dsp:sp>
    <dsp:sp modelId="{17FE5828-788C-45B7-81A6-089A3AA4AFE0}">
      <dsp:nvSpPr>
        <dsp:cNvPr id="0" name=""/>
        <dsp:cNvSpPr/>
      </dsp:nvSpPr>
      <dsp:spPr>
        <a:xfrm>
          <a:off x="0" y="1078587"/>
          <a:ext cx="8229600" cy="8615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86EDD4-6F77-4894-A9D4-1C8F9B6C6BB6}">
      <dsp:nvSpPr>
        <dsp:cNvPr id="0" name=""/>
        <dsp:cNvSpPr/>
      </dsp:nvSpPr>
      <dsp:spPr>
        <a:xfrm>
          <a:off x="260606" y="1272426"/>
          <a:ext cx="473830" cy="473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273749-411B-4EB7-8DA2-627AA64805FB}">
      <dsp:nvSpPr>
        <dsp:cNvPr id="0" name=""/>
        <dsp:cNvSpPr/>
      </dsp:nvSpPr>
      <dsp:spPr>
        <a:xfrm>
          <a:off x="995043" y="1078587"/>
          <a:ext cx="7234556" cy="861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76" tIns="91176" rIns="91176" bIns="91176" numCol="1" spcCol="1270" anchor="ctr" anchorCtr="0">
          <a:noAutofit/>
        </a:bodyPr>
        <a:lstStyle/>
        <a:p>
          <a:pPr marL="0" lvl="0" indent="0" algn="l" defTabSz="933450">
            <a:lnSpc>
              <a:spcPct val="100000"/>
            </a:lnSpc>
            <a:spcBef>
              <a:spcPct val="0"/>
            </a:spcBef>
            <a:spcAft>
              <a:spcPct val="35000"/>
            </a:spcAft>
            <a:buNone/>
          </a:pPr>
          <a:r>
            <a:rPr lang="en-US" sz="2100" kern="1200" dirty="0"/>
            <a:t>Allows me to feel satisfied with my work and to enjoy coming to work each day</a:t>
          </a:r>
        </a:p>
      </dsp:txBody>
      <dsp:txXfrm>
        <a:off x="995043" y="1078587"/>
        <a:ext cx="7234556" cy="861509"/>
      </dsp:txXfrm>
    </dsp:sp>
    <dsp:sp modelId="{B7D37B00-39F6-416D-8109-78973E7BC30E}">
      <dsp:nvSpPr>
        <dsp:cNvPr id="0" name=""/>
        <dsp:cNvSpPr/>
      </dsp:nvSpPr>
      <dsp:spPr>
        <a:xfrm>
          <a:off x="0" y="2155474"/>
          <a:ext cx="8229600" cy="8615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8CDFBD-EF01-43FF-9FF4-6B3EB6A4548F}">
      <dsp:nvSpPr>
        <dsp:cNvPr id="0" name=""/>
        <dsp:cNvSpPr/>
      </dsp:nvSpPr>
      <dsp:spPr>
        <a:xfrm>
          <a:off x="260606" y="2349313"/>
          <a:ext cx="473830" cy="473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621ECE-EABD-4902-A050-2639DF2CD2B9}">
      <dsp:nvSpPr>
        <dsp:cNvPr id="0" name=""/>
        <dsp:cNvSpPr/>
      </dsp:nvSpPr>
      <dsp:spPr>
        <a:xfrm>
          <a:off x="995043" y="2155474"/>
          <a:ext cx="7234556" cy="861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76" tIns="91176" rIns="91176" bIns="91176" numCol="1" spcCol="1270" anchor="ctr" anchorCtr="0">
          <a:noAutofit/>
        </a:bodyPr>
        <a:lstStyle/>
        <a:p>
          <a:pPr marL="0" lvl="0" indent="0" algn="l" defTabSz="933450">
            <a:lnSpc>
              <a:spcPct val="100000"/>
            </a:lnSpc>
            <a:spcBef>
              <a:spcPct val="0"/>
            </a:spcBef>
            <a:spcAft>
              <a:spcPct val="35000"/>
            </a:spcAft>
            <a:buNone/>
          </a:pPr>
          <a:r>
            <a:rPr lang="en-US" sz="2100" kern="1200" dirty="0"/>
            <a:t>Helps me avoid feeling overwhelmed, overcommitted, frustrated, overworked</a:t>
          </a:r>
        </a:p>
      </dsp:txBody>
      <dsp:txXfrm>
        <a:off x="995043" y="2155474"/>
        <a:ext cx="7234556" cy="861509"/>
      </dsp:txXfrm>
    </dsp:sp>
    <dsp:sp modelId="{C237DFFA-6AA4-4314-ABDD-6A124F5AB434}">
      <dsp:nvSpPr>
        <dsp:cNvPr id="0" name=""/>
        <dsp:cNvSpPr/>
      </dsp:nvSpPr>
      <dsp:spPr>
        <a:xfrm>
          <a:off x="0" y="3232361"/>
          <a:ext cx="8229600" cy="8615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DB5840-98A6-454A-804D-8946412A6857}">
      <dsp:nvSpPr>
        <dsp:cNvPr id="0" name=""/>
        <dsp:cNvSpPr/>
      </dsp:nvSpPr>
      <dsp:spPr>
        <a:xfrm>
          <a:off x="260606" y="3426201"/>
          <a:ext cx="473830" cy="473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9DC98D-5AF9-4C68-A9ED-4B23FE85939F}">
      <dsp:nvSpPr>
        <dsp:cNvPr id="0" name=""/>
        <dsp:cNvSpPr/>
      </dsp:nvSpPr>
      <dsp:spPr>
        <a:xfrm>
          <a:off x="995043" y="3232361"/>
          <a:ext cx="7234556" cy="861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76" tIns="91176" rIns="91176" bIns="91176" numCol="1" spcCol="1270" anchor="ctr" anchorCtr="0">
          <a:noAutofit/>
        </a:bodyPr>
        <a:lstStyle/>
        <a:p>
          <a:pPr marL="0" lvl="0" indent="0" algn="l" defTabSz="933450">
            <a:lnSpc>
              <a:spcPct val="100000"/>
            </a:lnSpc>
            <a:spcBef>
              <a:spcPct val="0"/>
            </a:spcBef>
            <a:spcAft>
              <a:spcPct val="35000"/>
            </a:spcAft>
            <a:buNone/>
          </a:pPr>
          <a:r>
            <a:rPr lang="en-US" sz="2100" kern="1200" dirty="0"/>
            <a:t>Prevents me from burning out</a:t>
          </a:r>
        </a:p>
      </dsp:txBody>
      <dsp:txXfrm>
        <a:off x="995043" y="3232361"/>
        <a:ext cx="7234556" cy="8615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34E5B-B08A-034D-87D6-E0FD7C1E3EB9}">
      <dsp:nvSpPr>
        <dsp:cNvPr id="0" name=""/>
        <dsp:cNvSpPr/>
      </dsp:nvSpPr>
      <dsp:spPr>
        <a:xfrm>
          <a:off x="8743" y="838560"/>
          <a:ext cx="2646664" cy="79399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145" tIns="209145" rIns="209145" bIns="209145" numCol="1" spcCol="1270" anchor="ctr" anchorCtr="0">
          <a:noAutofit/>
        </a:bodyPr>
        <a:lstStyle/>
        <a:p>
          <a:pPr marL="0" lvl="0" indent="0" algn="ctr" defTabSz="1155700">
            <a:lnSpc>
              <a:spcPct val="90000"/>
            </a:lnSpc>
            <a:spcBef>
              <a:spcPct val="0"/>
            </a:spcBef>
            <a:spcAft>
              <a:spcPct val="35000"/>
            </a:spcAft>
            <a:buNone/>
          </a:pPr>
          <a:r>
            <a:rPr lang="en-US" sz="2600" kern="1200" dirty="0"/>
            <a:t>Lifestyle</a:t>
          </a:r>
        </a:p>
      </dsp:txBody>
      <dsp:txXfrm>
        <a:off x="8743" y="838560"/>
        <a:ext cx="2646664" cy="793999"/>
      </dsp:txXfrm>
    </dsp:sp>
    <dsp:sp modelId="{2B7F27D0-5546-A540-8F6D-CF558ECC51AF}">
      <dsp:nvSpPr>
        <dsp:cNvPr id="0" name=""/>
        <dsp:cNvSpPr/>
      </dsp:nvSpPr>
      <dsp:spPr>
        <a:xfrm>
          <a:off x="8743" y="1632560"/>
          <a:ext cx="2646664" cy="17216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1432" tIns="261432" rIns="261432" bIns="261432" numCol="1" spcCol="1270" anchor="t" anchorCtr="0">
          <a:noAutofit/>
        </a:bodyPr>
        <a:lstStyle/>
        <a:p>
          <a:pPr marL="0" lvl="0" indent="0" algn="l" defTabSz="844550">
            <a:lnSpc>
              <a:spcPct val="90000"/>
            </a:lnSpc>
            <a:spcBef>
              <a:spcPct val="0"/>
            </a:spcBef>
            <a:spcAft>
              <a:spcPct val="35000"/>
            </a:spcAft>
            <a:buNone/>
          </a:pPr>
          <a:r>
            <a:rPr lang="en-US" sz="1900" kern="1200"/>
            <a:t>Healthy lifestyle: exercise, sleep, balanced diet</a:t>
          </a:r>
        </a:p>
      </dsp:txBody>
      <dsp:txXfrm>
        <a:off x="8743" y="1632560"/>
        <a:ext cx="2646664" cy="1721683"/>
      </dsp:txXfrm>
    </dsp:sp>
    <dsp:sp modelId="{643C2481-4ED5-2B4D-9BC2-CEC7C852CBE2}">
      <dsp:nvSpPr>
        <dsp:cNvPr id="0" name=""/>
        <dsp:cNvSpPr/>
      </dsp:nvSpPr>
      <dsp:spPr>
        <a:xfrm>
          <a:off x="2763302" y="838560"/>
          <a:ext cx="2646664" cy="79399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145" tIns="209145" rIns="209145" bIns="209145" numCol="1" spcCol="1270" anchor="ctr" anchorCtr="0">
          <a:noAutofit/>
        </a:bodyPr>
        <a:lstStyle/>
        <a:p>
          <a:pPr marL="0" lvl="0" indent="0" algn="ctr" defTabSz="1155700">
            <a:lnSpc>
              <a:spcPct val="90000"/>
            </a:lnSpc>
            <a:spcBef>
              <a:spcPct val="0"/>
            </a:spcBef>
            <a:spcAft>
              <a:spcPct val="35000"/>
            </a:spcAft>
            <a:buNone/>
          </a:pPr>
          <a:r>
            <a:rPr lang="en-US" sz="2600" kern="1200" dirty="0"/>
            <a:t>Network</a:t>
          </a:r>
        </a:p>
      </dsp:txBody>
      <dsp:txXfrm>
        <a:off x="2763302" y="838560"/>
        <a:ext cx="2646664" cy="793999"/>
      </dsp:txXfrm>
    </dsp:sp>
    <dsp:sp modelId="{488A76B1-7C84-E246-8C0F-9B81E60C2E7A}">
      <dsp:nvSpPr>
        <dsp:cNvPr id="0" name=""/>
        <dsp:cNvSpPr/>
      </dsp:nvSpPr>
      <dsp:spPr>
        <a:xfrm>
          <a:off x="2763302" y="1632560"/>
          <a:ext cx="2646664" cy="17216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1432" tIns="261432" rIns="261432" bIns="261432" numCol="1" spcCol="1270" anchor="t" anchorCtr="0">
          <a:noAutofit/>
        </a:bodyPr>
        <a:lstStyle/>
        <a:p>
          <a:pPr marL="0" lvl="0" indent="0" algn="l" defTabSz="844550">
            <a:lnSpc>
              <a:spcPct val="90000"/>
            </a:lnSpc>
            <a:spcBef>
              <a:spcPct val="0"/>
            </a:spcBef>
            <a:spcAft>
              <a:spcPct val="35000"/>
            </a:spcAft>
            <a:buNone/>
          </a:pPr>
          <a:r>
            <a:rPr lang="en-US" sz="1900" kern="1200"/>
            <a:t>Create a network that is supportive and additive</a:t>
          </a:r>
        </a:p>
      </dsp:txBody>
      <dsp:txXfrm>
        <a:off x="2763302" y="1632560"/>
        <a:ext cx="2646664" cy="1721683"/>
      </dsp:txXfrm>
    </dsp:sp>
    <dsp:sp modelId="{1CBEA5C3-B6D2-734A-A99D-E40EF590F1F1}">
      <dsp:nvSpPr>
        <dsp:cNvPr id="0" name=""/>
        <dsp:cNvSpPr/>
      </dsp:nvSpPr>
      <dsp:spPr>
        <a:xfrm>
          <a:off x="5517861" y="838560"/>
          <a:ext cx="2646664" cy="79399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145" tIns="209145" rIns="209145" bIns="209145" numCol="1" spcCol="1270" anchor="ctr" anchorCtr="0">
          <a:noAutofit/>
        </a:bodyPr>
        <a:lstStyle/>
        <a:p>
          <a:pPr marL="0" lvl="0" indent="0" algn="ctr" defTabSz="1155700">
            <a:lnSpc>
              <a:spcPct val="90000"/>
            </a:lnSpc>
            <a:spcBef>
              <a:spcPct val="0"/>
            </a:spcBef>
            <a:spcAft>
              <a:spcPct val="35000"/>
            </a:spcAft>
            <a:buNone/>
          </a:pPr>
          <a:r>
            <a:rPr lang="en-US" sz="2600" kern="1200" dirty="0"/>
            <a:t>Get Involved</a:t>
          </a:r>
        </a:p>
      </dsp:txBody>
      <dsp:txXfrm>
        <a:off x="5517861" y="838560"/>
        <a:ext cx="2646664" cy="793999"/>
      </dsp:txXfrm>
    </dsp:sp>
    <dsp:sp modelId="{84BA7187-86D9-144E-A483-6E77132BF8E2}">
      <dsp:nvSpPr>
        <dsp:cNvPr id="0" name=""/>
        <dsp:cNvSpPr/>
      </dsp:nvSpPr>
      <dsp:spPr>
        <a:xfrm>
          <a:off x="5517861" y="1632560"/>
          <a:ext cx="2646664" cy="17216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1432" tIns="261432" rIns="261432" bIns="261432" numCol="1" spcCol="1270" anchor="t" anchorCtr="0">
          <a:noAutofit/>
        </a:bodyPr>
        <a:lstStyle/>
        <a:p>
          <a:pPr marL="0" lvl="0" indent="0" algn="l" defTabSz="844550">
            <a:lnSpc>
              <a:spcPct val="90000"/>
            </a:lnSpc>
            <a:spcBef>
              <a:spcPct val="0"/>
            </a:spcBef>
            <a:spcAft>
              <a:spcPct val="35000"/>
            </a:spcAft>
            <a:buNone/>
          </a:pPr>
          <a:r>
            <a:rPr lang="en-US" sz="1900" kern="1200"/>
            <a:t>Get involved at the campus level, in the region, and nationally</a:t>
          </a:r>
        </a:p>
      </dsp:txBody>
      <dsp:txXfrm>
        <a:off x="5517861" y="1632560"/>
        <a:ext cx="2646664" cy="1721683"/>
      </dsp:txXfrm>
    </dsp:sp>
    <dsp:sp modelId="{5082302A-C853-184D-B878-361FAC31BDEC}">
      <dsp:nvSpPr>
        <dsp:cNvPr id="0" name=""/>
        <dsp:cNvSpPr/>
      </dsp:nvSpPr>
      <dsp:spPr>
        <a:xfrm>
          <a:off x="8272420" y="838560"/>
          <a:ext cx="2646664" cy="79399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145" tIns="209145" rIns="209145" bIns="209145" numCol="1" spcCol="1270" anchor="ctr" anchorCtr="0">
          <a:noAutofit/>
        </a:bodyPr>
        <a:lstStyle/>
        <a:p>
          <a:pPr marL="0" lvl="0" indent="0" algn="ctr" defTabSz="1155700">
            <a:lnSpc>
              <a:spcPct val="90000"/>
            </a:lnSpc>
            <a:spcBef>
              <a:spcPct val="0"/>
            </a:spcBef>
            <a:spcAft>
              <a:spcPct val="35000"/>
            </a:spcAft>
            <a:buNone/>
          </a:pPr>
          <a:r>
            <a:rPr lang="en-US" sz="2600" kern="1200" dirty="0"/>
            <a:t>De-stress</a:t>
          </a:r>
        </a:p>
      </dsp:txBody>
      <dsp:txXfrm>
        <a:off x="8272420" y="838560"/>
        <a:ext cx="2646664" cy="793999"/>
      </dsp:txXfrm>
    </dsp:sp>
    <dsp:sp modelId="{72FCFE55-0059-B84C-991A-77E753E28059}">
      <dsp:nvSpPr>
        <dsp:cNvPr id="0" name=""/>
        <dsp:cNvSpPr/>
      </dsp:nvSpPr>
      <dsp:spPr>
        <a:xfrm>
          <a:off x="8272420" y="1632560"/>
          <a:ext cx="2646664" cy="17216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1432" tIns="261432" rIns="261432" bIns="261432" numCol="1" spcCol="1270" anchor="t" anchorCtr="0">
          <a:noAutofit/>
        </a:bodyPr>
        <a:lstStyle/>
        <a:p>
          <a:pPr marL="0" lvl="0" indent="0" algn="l" defTabSz="844550">
            <a:lnSpc>
              <a:spcPct val="90000"/>
            </a:lnSpc>
            <a:spcBef>
              <a:spcPct val="0"/>
            </a:spcBef>
            <a:spcAft>
              <a:spcPct val="35000"/>
            </a:spcAft>
            <a:buNone/>
          </a:pPr>
          <a:r>
            <a:rPr lang="en-US" sz="1900" kern="1200"/>
            <a:t>Manage stress: meditation, hobbies, therapy</a:t>
          </a:r>
        </a:p>
      </dsp:txBody>
      <dsp:txXfrm>
        <a:off x="8272420" y="1632560"/>
        <a:ext cx="2646664" cy="17216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5309F-55B4-6D4C-8444-75670CB815A5}">
      <dsp:nvSpPr>
        <dsp:cNvPr id="0" name=""/>
        <dsp:cNvSpPr/>
      </dsp:nvSpPr>
      <dsp:spPr>
        <a:xfrm rot="5400000">
          <a:off x="3468865" y="147508"/>
          <a:ext cx="2267737" cy="1972931"/>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1+1 = 2</a:t>
          </a:r>
        </a:p>
      </dsp:txBody>
      <dsp:txXfrm rot="-5400000">
        <a:off x="3923716" y="353494"/>
        <a:ext cx="1358035" cy="1560959"/>
      </dsp:txXfrm>
    </dsp:sp>
    <dsp:sp modelId="{F4568FD9-C8F3-AF4A-9BE6-4D4BDEC0EE5C}">
      <dsp:nvSpPr>
        <dsp:cNvPr id="0" name=""/>
        <dsp:cNvSpPr/>
      </dsp:nvSpPr>
      <dsp:spPr>
        <a:xfrm>
          <a:off x="5649068" y="453653"/>
          <a:ext cx="2530795" cy="1360642"/>
        </a:xfrm>
        <a:prstGeom prst="rect">
          <a:avLst/>
        </a:prstGeom>
        <a:noFill/>
        <a:ln>
          <a:noFill/>
        </a:ln>
        <a:effectLst/>
      </dsp:spPr>
      <dsp:style>
        <a:lnRef idx="0">
          <a:scrgbClr r="0" g="0" b="0"/>
        </a:lnRef>
        <a:fillRef idx="0">
          <a:scrgbClr r="0" g="0" b="0"/>
        </a:fillRef>
        <a:effectRef idx="0">
          <a:scrgbClr r="0" g="0" b="0"/>
        </a:effectRef>
        <a:fontRef idx="minor"/>
      </dsp:style>
    </dsp:sp>
    <dsp:sp modelId="{6047F095-D115-DB44-86EA-DDFDC4F78609}">
      <dsp:nvSpPr>
        <dsp:cNvPr id="0" name=""/>
        <dsp:cNvSpPr/>
      </dsp:nvSpPr>
      <dsp:spPr>
        <a:xfrm rot="5400000">
          <a:off x="1338098" y="147508"/>
          <a:ext cx="2267737" cy="1972931"/>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792949" y="353494"/>
        <a:ext cx="1358035" cy="1560959"/>
      </dsp:txXfrm>
    </dsp:sp>
    <dsp:sp modelId="{707D83A6-6800-9A44-94BA-BCF9833BEDB3}">
      <dsp:nvSpPr>
        <dsp:cNvPr id="0" name=""/>
        <dsp:cNvSpPr/>
      </dsp:nvSpPr>
      <dsp:spPr>
        <a:xfrm rot="5400000">
          <a:off x="2399399" y="2072364"/>
          <a:ext cx="2267737" cy="1972931"/>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But does it really?</a:t>
          </a:r>
        </a:p>
      </dsp:txBody>
      <dsp:txXfrm rot="-5400000">
        <a:off x="2854250" y="2278350"/>
        <a:ext cx="1358035" cy="1560959"/>
      </dsp:txXfrm>
    </dsp:sp>
    <dsp:sp modelId="{4DDA5BE0-E9A8-9B42-9E3E-995446788A42}">
      <dsp:nvSpPr>
        <dsp:cNvPr id="0" name=""/>
        <dsp:cNvSpPr/>
      </dsp:nvSpPr>
      <dsp:spPr>
        <a:xfrm>
          <a:off x="16007" y="2378509"/>
          <a:ext cx="2449156" cy="1360642"/>
        </a:xfrm>
        <a:prstGeom prst="rect">
          <a:avLst/>
        </a:prstGeom>
        <a:noFill/>
        <a:ln>
          <a:noFill/>
        </a:ln>
        <a:effectLst/>
      </dsp:spPr>
      <dsp:style>
        <a:lnRef idx="0">
          <a:scrgbClr r="0" g="0" b="0"/>
        </a:lnRef>
        <a:fillRef idx="0">
          <a:scrgbClr r="0" g="0" b="0"/>
        </a:fillRef>
        <a:effectRef idx="0">
          <a:scrgbClr r="0" g="0" b="0"/>
        </a:effectRef>
        <a:fontRef idx="minor"/>
      </dsp:style>
    </dsp:sp>
    <dsp:sp modelId="{993EF4FA-D000-B34A-B0C1-0CC670AE0BAC}">
      <dsp:nvSpPr>
        <dsp:cNvPr id="0" name=""/>
        <dsp:cNvSpPr/>
      </dsp:nvSpPr>
      <dsp:spPr>
        <a:xfrm rot="5400000">
          <a:off x="4530166" y="2072364"/>
          <a:ext cx="2267737" cy="1972931"/>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4985017" y="2278350"/>
        <a:ext cx="1358035" cy="15609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9DA9F-02A4-F14E-B7B8-D533E6BF6D3A}">
      <dsp:nvSpPr>
        <dsp:cNvPr id="0" name=""/>
        <dsp:cNvSpPr/>
      </dsp:nvSpPr>
      <dsp:spPr>
        <a:xfrm>
          <a:off x="0" y="411422"/>
          <a:ext cx="8195871" cy="579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90DC2B-53B6-4A48-ABF9-EA1F3CD0B675}">
      <dsp:nvSpPr>
        <dsp:cNvPr id="0" name=""/>
        <dsp:cNvSpPr/>
      </dsp:nvSpPr>
      <dsp:spPr>
        <a:xfrm>
          <a:off x="409793" y="71942"/>
          <a:ext cx="5737109" cy="6789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849" tIns="0" rIns="216849" bIns="0" numCol="1" spcCol="1270" anchor="ctr" anchorCtr="0">
          <a:noAutofit/>
        </a:bodyPr>
        <a:lstStyle/>
        <a:p>
          <a:pPr marL="0" lvl="0" indent="0" algn="l" defTabSz="1022350">
            <a:lnSpc>
              <a:spcPct val="90000"/>
            </a:lnSpc>
            <a:spcBef>
              <a:spcPct val="0"/>
            </a:spcBef>
            <a:spcAft>
              <a:spcPct val="35000"/>
            </a:spcAft>
            <a:buNone/>
          </a:pPr>
          <a:r>
            <a:rPr lang="en-US" sz="2300" kern="1200"/>
            <a:t>Team-work</a:t>
          </a:r>
        </a:p>
      </dsp:txBody>
      <dsp:txXfrm>
        <a:off x="442937" y="105086"/>
        <a:ext cx="5670821" cy="612672"/>
      </dsp:txXfrm>
    </dsp:sp>
    <dsp:sp modelId="{AC1CEF66-7802-3949-899F-7DF8B0D12735}">
      <dsp:nvSpPr>
        <dsp:cNvPr id="0" name=""/>
        <dsp:cNvSpPr/>
      </dsp:nvSpPr>
      <dsp:spPr>
        <a:xfrm>
          <a:off x="0" y="1454702"/>
          <a:ext cx="8195871" cy="579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3E07D0-893F-4842-9E86-647CCC36C5B5}">
      <dsp:nvSpPr>
        <dsp:cNvPr id="0" name=""/>
        <dsp:cNvSpPr/>
      </dsp:nvSpPr>
      <dsp:spPr>
        <a:xfrm>
          <a:off x="409793" y="1115222"/>
          <a:ext cx="5737109" cy="6789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849" tIns="0" rIns="216849" bIns="0" numCol="1" spcCol="1270" anchor="ctr" anchorCtr="0">
          <a:noAutofit/>
        </a:bodyPr>
        <a:lstStyle/>
        <a:p>
          <a:pPr marL="0" lvl="0" indent="0" algn="l" defTabSz="1022350">
            <a:lnSpc>
              <a:spcPct val="90000"/>
            </a:lnSpc>
            <a:spcBef>
              <a:spcPct val="0"/>
            </a:spcBef>
            <a:spcAft>
              <a:spcPct val="35000"/>
            </a:spcAft>
            <a:buNone/>
          </a:pPr>
          <a:r>
            <a:rPr lang="en-US" sz="2300" kern="1200"/>
            <a:t>Communication</a:t>
          </a:r>
        </a:p>
      </dsp:txBody>
      <dsp:txXfrm>
        <a:off x="442937" y="1148366"/>
        <a:ext cx="5670821" cy="612672"/>
      </dsp:txXfrm>
    </dsp:sp>
    <dsp:sp modelId="{C4A554D6-B19A-7B4F-9E33-CF40CA97D983}">
      <dsp:nvSpPr>
        <dsp:cNvPr id="0" name=""/>
        <dsp:cNvSpPr/>
      </dsp:nvSpPr>
      <dsp:spPr>
        <a:xfrm>
          <a:off x="0" y="2497982"/>
          <a:ext cx="8195871" cy="579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0CB9A9-FAF4-2D49-89F7-6719F44B30F3}">
      <dsp:nvSpPr>
        <dsp:cNvPr id="0" name=""/>
        <dsp:cNvSpPr/>
      </dsp:nvSpPr>
      <dsp:spPr>
        <a:xfrm>
          <a:off x="409793" y="2158502"/>
          <a:ext cx="5737109" cy="6789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849" tIns="0" rIns="216849" bIns="0" numCol="1" spcCol="1270" anchor="ctr" anchorCtr="0">
          <a:noAutofit/>
        </a:bodyPr>
        <a:lstStyle/>
        <a:p>
          <a:pPr marL="0" lvl="0" indent="0" algn="l" defTabSz="1022350">
            <a:lnSpc>
              <a:spcPct val="90000"/>
            </a:lnSpc>
            <a:spcBef>
              <a:spcPct val="0"/>
            </a:spcBef>
            <a:spcAft>
              <a:spcPct val="35000"/>
            </a:spcAft>
            <a:buNone/>
          </a:pPr>
          <a:r>
            <a:rPr lang="en-US" sz="2300" kern="1200"/>
            <a:t>Collaboration</a:t>
          </a:r>
        </a:p>
      </dsp:txBody>
      <dsp:txXfrm>
        <a:off x="442937" y="2191646"/>
        <a:ext cx="5670821" cy="612672"/>
      </dsp:txXfrm>
    </dsp:sp>
    <dsp:sp modelId="{24E31211-9AE6-F646-860A-4A3730575C26}">
      <dsp:nvSpPr>
        <dsp:cNvPr id="0" name=""/>
        <dsp:cNvSpPr/>
      </dsp:nvSpPr>
      <dsp:spPr>
        <a:xfrm>
          <a:off x="0" y="3541262"/>
          <a:ext cx="8195871" cy="579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C0B678-B1A4-AC48-BABF-0E6C48EC8ECC}">
      <dsp:nvSpPr>
        <dsp:cNvPr id="0" name=""/>
        <dsp:cNvSpPr/>
      </dsp:nvSpPr>
      <dsp:spPr>
        <a:xfrm>
          <a:off x="409793" y="3201782"/>
          <a:ext cx="5737109" cy="6789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849" tIns="0" rIns="216849" bIns="0" numCol="1" spcCol="1270" anchor="ctr" anchorCtr="0">
          <a:noAutofit/>
        </a:bodyPr>
        <a:lstStyle/>
        <a:p>
          <a:pPr marL="0" lvl="0" indent="0" algn="l" defTabSz="1022350">
            <a:lnSpc>
              <a:spcPct val="90000"/>
            </a:lnSpc>
            <a:spcBef>
              <a:spcPct val="0"/>
            </a:spcBef>
            <a:spcAft>
              <a:spcPct val="35000"/>
            </a:spcAft>
            <a:buNone/>
          </a:pPr>
          <a:r>
            <a:rPr lang="en-US" sz="2300" kern="1200"/>
            <a:t>Trust</a:t>
          </a:r>
        </a:p>
      </dsp:txBody>
      <dsp:txXfrm>
        <a:off x="442937" y="3234926"/>
        <a:ext cx="5670821" cy="6126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0523C-C0BD-CA42-B1D0-D5E421E5891A}">
      <dsp:nvSpPr>
        <dsp:cNvPr id="0" name=""/>
        <dsp:cNvSpPr/>
      </dsp:nvSpPr>
      <dsp:spPr>
        <a:xfrm>
          <a:off x="394045" y="2836724"/>
          <a:ext cx="3106806" cy="596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kern="1200"/>
            <a:t>2009</a:t>
          </a:r>
        </a:p>
      </dsp:txBody>
      <dsp:txXfrm>
        <a:off x="394045" y="2836724"/>
        <a:ext cx="3106806" cy="596927"/>
      </dsp:txXfrm>
    </dsp:sp>
    <dsp:sp modelId="{F9D54D99-74CD-9E45-AD04-F0076A9ECCF9}">
      <dsp:nvSpPr>
        <dsp:cNvPr id="0" name=""/>
        <dsp:cNvSpPr/>
      </dsp:nvSpPr>
      <dsp:spPr>
        <a:xfrm>
          <a:off x="0" y="2535619"/>
          <a:ext cx="11661912" cy="2113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101144-01CC-D141-89B7-6702E0335DF2}">
      <dsp:nvSpPr>
        <dsp:cNvPr id="0" name=""/>
        <dsp:cNvSpPr/>
      </dsp:nvSpPr>
      <dsp:spPr>
        <a:xfrm>
          <a:off x="238704" y="578273"/>
          <a:ext cx="3417487" cy="105931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dirty="0"/>
            <a:t>Assistant Professor, Assistant PD for PCCM</a:t>
          </a:r>
        </a:p>
        <a:p>
          <a:pPr marL="57150" lvl="1" indent="-57150" algn="l" defTabSz="488950">
            <a:lnSpc>
              <a:spcPct val="90000"/>
            </a:lnSpc>
            <a:spcBef>
              <a:spcPct val="0"/>
            </a:spcBef>
            <a:spcAft>
              <a:spcPct val="15000"/>
            </a:spcAft>
            <a:buChar char="•"/>
          </a:pPr>
          <a:r>
            <a:rPr lang="en-US" sz="1100" kern="1200"/>
            <a:t>Clinical focus: ICU, EBUS</a:t>
          </a:r>
        </a:p>
        <a:p>
          <a:pPr marL="57150" lvl="1" indent="-57150" algn="l" defTabSz="488950">
            <a:lnSpc>
              <a:spcPct val="90000"/>
            </a:lnSpc>
            <a:spcBef>
              <a:spcPct val="0"/>
            </a:spcBef>
            <a:spcAft>
              <a:spcPct val="15000"/>
            </a:spcAft>
            <a:buChar char="•"/>
          </a:pPr>
          <a:r>
            <a:rPr lang="en-US" sz="1100" kern="1200"/>
            <a:t>Research focus: Thermobiology</a:t>
          </a:r>
        </a:p>
        <a:p>
          <a:pPr marL="57150" lvl="1" indent="-57150" algn="l" defTabSz="488950">
            <a:lnSpc>
              <a:spcPct val="90000"/>
            </a:lnSpc>
            <a:spcBef>
              <a:spcPct val="0"/>
            </a:spcBef>
            <a:spcAft>
              <a:spcPct val="15000"/>
            </a:spcAft>
            <a:buChar char="•"/>
          </a:pPr>
          <a:r>
            <a:rPr lang="en-US" sz="1100" kern="1200" dirty="0"/>
            <a:t>Teaching focus: GME</a:t>
          </a:r>
        </a:p>
      </dsp:txBody>
      <dsp:txXfrm>
        <a:off x="238704" y="578273"/>
        <a:ext cx="3417487" cy="1059314"/>
      </dsp:txXfrm>
    </dsp:sp>
    <dsp:sp modelId="{206567E7-01B3-B046-9CB3-1C5F35647194}">
      <dsp:nvSpPr>
        <dsp:cNvPr id="0" name=""/>
        <dsp:cNvSpPr/>
      </dsp:nvSpPr>
      <dsp:spPr>
        <a:xfrm>
          <a:off x="1947448" y="1637587"/>
          <a:ext cx="0" cy="898031"/>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B118D1DE-235A-3B4D-A3D4-03807F482610}">
      <dsp:nvSpPr>
        <dsp:cNvPr id="0" name=""/>
        <dsp:cNvSpPr/>
      </dsp:nvSpPr>
      <dsp:spPr>
        <a:xfrm>
          <a:off x="2335799" y="1848889"/>
          <a:ext cx="3106806" cy="596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44550">
            <a:lnSpc>
              <a:spcPct val="90000"/>
            </a:lnSpc>
            <a:spcBef>
              <a:spcPct val="0"/>
            </a:spcBef>
            <a:spcAft>
              <a:spcPct val="35000"/>
            </a:spcAft>
            <a:buNone/>
            <a:defRPr b="1"/>
          </a:pPr>
          <a:r>
            <a:rPr lang="en-US" sz="1900" kern="1200" dirty="0"/>
            <a:t>2014</a:t>
          </a:r>
        </a:p>
      </dsp:txBody>
      <dsp:txXfrm>
        <a:off x="2335799" y="1848889"/>
        <a:ext cx="3106806" cy="596927"/>
      </dsp:txXfrm>
    </dsp:sp>
    <dsp:sp modelId="{66EBFD6E-3DEB-414B-B927-E446043B861C}">
      <dsp:nvSpPr>
        <dsp:cNvPr id="0" name=""/>
        <dsp:cNvSpPr/>
      </dsp:nvSpPr>
      <dsp:spPr>
        <a:xfrm>
          <a:off x="2180458" y="3644953"/>
          <a:ext cx="3417487" cy="12435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dirty="0"/>
            <a:t>PD for PCCM</a:t>
          </a:r>
        </a:p>
        <a:p>
          <a:pPr marL="57150" lvl="1" indent="-57150" algn="l" defTabSz="488950">
            <a:lnSpc>
              <a:spcPct val="90000"/>
            </a:lnSpc>
            <a:spcBef>
              <a:spcPct val="0"/>
            </a:spcBef>
            <a:spcAft>
              <a:spcPct val="15000"/>
            </a:spcAft>
            <a:buChar char="•"/>
          </a:pPr>
          <a:r>
            <a:rPr lang="en-US" sz="1100" kern="1200" dirty="0"/>
            <a:t>Clinical focus: ICU, </a:t>
          </a:r>
          <a:r>
            <a:rPr lang="en-US" sz="1100" kern="1200" dirty="0" err="1"/>
            <a:t>Pulm</a:t>
          </a:r>
          <a:endParaRPr lang="en-US" sz="1100" kern="1200" dirty="0"/>
        </a:p>
        <a:p>
          <a:pPr marL="57150" lvl="1" indent="-57150" algn="l" defTabSz="488950">
            <a:lnSpc>
              <a:spcPct val="90000"/>
            </a:lnSpc>
            <a:spcBef>
              <a:spcPct val="0"/>
            </a:spcBef>
            <a:spcAft>
              <a:spcPct val="15000"/>
            </a:spcAft>
            <a:buChar char="•"/>
          </a:pPr>
          <a:r>
            <a:rPr lang="en-US" sz="1100" kern="1200" dirty="0"/>
            <a:t>Research focus: </a:t>
          </a:r>
          <a:r>
            <a:rPr lang="en-US" sz="1100" kern="1200" dirty="0" err="1"/>
            <a:t>Thermobiology</a:t>
          </a:r>
          <a:endParaRPr lang="en-US" sz="1100" kern="1200" dirty="0"/>
        </a:p>
        <a:p>
          <a:pPr marL="57150" lvl="1" indent="-57150" algn="l" defTabSz="488950">
            <a:lnSpc>
              <a:spcPct val="90000"/>
            </a:lnSpc>
            <a:spcBef>
              <a:spcPct val="0"/>
            </a:spcBef>
            <a:spcAft>
              <a:spcPct val="15000"/>
            </a:spcAft>
            <a:buChar char="•"/>
          </a:pPr>
          <a:r>
            <a:rPr lang="en-US" sz="1100" kern="1200" dirty="0"/>
            <a:t>Teaching focus: GME</a:t>
          </a:r>
        </a:p>
        <a:p>
          <a:pPr marL="57150" lvl="1" indent="-57150" algn="l" defTabSz="488950">
            <a:lnSpc>
              <a:spcPct val="90000"/>
            </a:lnSpc>
            <a:spcBef>
              <a:spcPct val="0"/>
            </a:spcBef>
            <a:spcAft>
              <a:spcPct val="15000"/>
            </a:spcAft>
            <a:buChar char="•"/>
          </a:pPr>
          <a:r>
            <a:rPr lang="en-US" sz="1100" kern="1200" dirty="0"/>
            <a:t>Much more Administration</a:t>
          </a:r>
        </a:p>
      </dsp:txBody>
      <dsp:txXfrm>
        <a:off x="2180458" y="3644953"/>
        <a:ext cx="3417487" cy="1243543"/>
      </dsp:txXfrm>
    </dsp:sp>
    <dsp:sp modelId="{A440EB0A-BD63-174E-90C6-3264C6EF90C4}">
      <dsp:nvSpPr>
        <dsp:cNvPr id="0" name=""/>
        <dsp:cNvSpPr/>
      </dsp:nvSpPr>
      <dsp:spPr>
        <a:xfrm>
          <a:off x="3889202" y="2746921"/>
          <a:ext cx="0" cy="898031"/>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E58DF933-3314-9A45-B0B9-98E0413E34F3}">
      <dsp:nvSpPr>
        <dsp:cNvPr id="0" name=""/>
        <dsp:cNvSpPr/>
      </dsp:nvSpPr>
      <dsp:spPr>
        <a:xfrm>
          <a:off x="1881416" y="2575238"/>
          <a:ext cx="132063" cy="132063"/>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3540F6BB-F1B1-D343-99AB-F43018F0F0D7}">
      <dsp:nvSpPr>
        <dsp:cNvPr id="0" name=""/>
        <dsp:cNvSpPr/>
      </dsp:nvSpPr>
      <dsp:spPr>
        <a:xfrm>
          <a:off x="3823170" y="2575238"/>
          <a:ext cx="132063" cy="132063"/>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4B888458-D637-CF4B-81A8-B794892BC719}">
      <dsp:nvSpPr>
        <dsp:cNvPr id="0" name=""/>
        <dsp:cNvSpPr/>
      </dsp:nvSpPr>
      <dsp:spPr>
        <a:xfrm>
          <a:off x="4277553" y="2836724"/>
          <a:ext cx="3106806" cy="596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kern="1200" dirty="0"/>
            <a:t>2017</a:t>
          </a:r>
        </a:p>
      </dsp:txBody>
      <dsp:txXfrm>
        <a:off x="4277553" y="2836724"/>
        <a:ext cx="3106806" cy="596927"/>
      </dsp:txXfrm>
    </dsp:sp>
    <dsp:sp modelId="{9199F986-BB10-7349-AFE6-405403FC81AF}">
      <dsp:nvSpPr>
        <dsp:cNvPr id="0" name=""/>
        <dsp:cNvSpPr/>
      </dsp:nvSpPr>
      <dsp:spPr>
        <a:xfrm>
          <a:off x="4122212" y="394044"/>
          <a:ext cx="3417487" cy="12435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dirty="0"/>
            <a:t>Associate Professor, PD for PCCM</a:t>
          </a:r>
        </a:p>
        <a:p>
          <a:pPr marL="57150" lvl="1" indent="-57150" algn="l" defTabSz="488950">
            <a:lnSpc>
              <a:spcPct val="90000"/>
            </a:lnSpc>
            <a:spcBef>
              <a:spcPct val="0"/>
            </a:spcBef>
            <a:spcAft>
              <a:spcPct val="15000"/>
            </a:spcAft>
            <a:buChar char="•"/>
          </a:pPr>
          <a:r>
            <a:rPr lang="en-US" sz="1100" kern="1200"/>
            <a:t>Clinical focus: ICU, ILD</a:t>
          </a:r>
        </a:p>
        <a:p>
          <a:pPr marL="57150" lvl="1" indent="-57150" algn="l" defTabSz="488950">
            <a:lnSpc>
              <a:spcPct val="90000"/>
            </a:lnSpc>
            <a:spcBef>
              <a:spcPct val="0"/>
            </a:spcBef>
            <a:spcAft>
              <a:spcPct val="15000"/>
            </a:spcAft>
            <a:buChar char="•"/>
          </a:pPr>
          <a:r>
            <a:rPr lang="en-US" sz="1100" kern="1200"/>
            <a:t>Research focus: Minimal thermobiology</a:t>
          </a:r>
        </a:p>
        <a:p>
          <a:pPr marL="57150" lvl="1" indent="-57150" algn="l" defTabSz="488950">
            <a:lnSpc>
              <a:spcPct val="90000"/>
            </a:lnSpc>
            <a:spcBef>
              <a:spcPct val="0"/>
            </a:spcBef>
            <a:spcAft>
              <a:spcPct val="15000"/>
            </a:spcAft>
            <a:buChar char="•"/>
          </a:pPr>
          <a:r>
            <a:rPr lang="en-US" sz="1100" kern="1200" dirty="0"/>
            <a:t>Education collaboration</a:t>
          </a:r>
        </a:p>
        <a:p>
          <a:pPr marL="57150" lvl="1" indent="-57150" algn="l" defTabSz="488950">
            <a:lnSpc>
              <a:spcPct val="90000"/>
            </a:lnSpc>
            <a:spcBef>
              <a:spcPct val="0"/>
            </a:spcBef>
            <a:spcAft>
              <a:spcPct val="15000"/>
            </a:spcAft>
            <a:buChar char="•"/>
          </a:pPr>
          <a:r>
            <a:rPr lang="en-US" sz="1100" kern="1200"/>
            <a:t>Teaching focus: GME, UME  </a:t>
          </a:r>
        </a:p>
      </dsp:txBody>
      <dsp:txXfrm>
        <a:off x="4122212" y="394044"/>
        <a:ext cx="3417487" cy="1243543"/>
      </dsp:txXfrm>
    </dsp:sp>
    <dsp:sp modelId="{241B49FF-EE8B-B04F-A7CE-A4509D10132E}">
      <dsp:nvSpPr>
        <dsp:cNvPr id="0" name=""/>
        <dsp:cNvSpPr/>
      </dsp:nvSpPr>
      <dsp:spPr>
        <a:xfrm>
          <a:off x="5830956" y="1637587"/>
          <a:ext cx="0" cy="898031"/>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5A3EB517-6522-BF42-B2F9-9E4861A7033C}">
      <dsp:nvSpPr>
        <dsp:cNvPr id="0" name=""/>
        <dsp:cNvSpPr/>
      </dsp:nvSpPr>
      <dsp:spPr>
        <a:xfrm>
          <a:off x="6219307" y="1848889"/>
          <a:ext cx="3106806" cy="596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44550">
            <a:lnSpc>
              <a:spcPct val="90000"/>
            </a:lnSpc>
            <a:spcBef>
              <a:spcPct val="0"/>
            </a:spcBef>
            <a:spcAft>
              <a:spcPct val="35000"/>
            </a:spcAft>
            <a:buNone/>
            <a:defRPr b="1"/>
          </a:pPr>
          <a:r>
            <a:rPr lang="en-US" sz="1900" kern="1200"/>
            <a:t>2019</a:t>
          </a:r>
        </a:p>
      </dsp:txBody>
      <dsp:txXfrm>
        <a:off x="6219307" y="1848889"/>
        <a:ext cx="3106806" cy="596927"/>
      </dsp:txXfrm>
    </dsp:sp>
    <dsp:sp modelId="{C607D8FD-5AAB-F14B-A463-99CAC2C21C21}">
      <dsp:nvSpPr>
        <dsp:cNvPr id="0" name=""/>
        <dsp:cNvSpPr/>
      </dsp:nvSpPr>
      <dsp:spPr>
        <a:xfrm>
          <a:off x="6063966" y="3644953"/>
          <a:ext cx="3417487" cy="126657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a:t>Assistant Dean for Curriculum, Associate Chief for PCCM </a:t>
          </a:r>
        </a:p>
        <a:p>
          <a:pPr marL="57150" lvl="1" indent="-57150" algn="l" defTabSz="488950">
            <a:lnSpc>
              <a:spcPct val="90000"/>
            </a:lnSpc>
            <a:spcBef>
              <a:spcPct val="0"/>
            </a:spcBef>
            <a:spcAft>
              <a:spcPct val="15000"/>
            </a:spcAft>
            <a:buChar char="•"/>
          </a:pPr>
          <a:r>
            <a:rPr lang="en-US" sz="1100" kern="1200"/>
            <a:t>Clinical focus: ILD, some ICU</a:t>
          </a:r>
        </a:p>
        <a:p>
          <a:pPr marL="57150" lvl="1" indent="-57150" algn="l" defTabSz="488950">
            <a:lnSpc>
              <a:spcPct val="90000"/>
            </a:lnSpc>
            <a:spcBef>
              <a:spcPct val="0"/>
            </a:spcBef>
            <a:spcAft>
              <a:spcPct val="15000"/>
            </a:spcAft>
            <a:buChar char="•"/>
          </a:pPr>
          <a:r>
            <a:rPr lang="en-US" sz="1100" kern="1200"/>
            <a:t>Research focus: Curriculum development UME/GME</a:t>
          </a:r>
        </a:p>
        <a:p>
          <a:pPr marL="57150" lvl="1" indent="-57150" algn="l" defTabSz="488950">
            <a:lnSpc>
              <a:spcPct val="90000"/>
            </a:lnSpc>
            <a:spcBef>
              <a:spcPct val="0"/>
            </a:spcBef>
            <a:spcAft>
              <a:spcPct val="15000"/>
            </a:spcAft>
            <a:buChar char="•"/>
          </a:pPr>
          <a:r>
            <a:rPr lang="en-US" sz="1100" kern="1200"/>
            <a:t>Teaching focus: UME, GME</a:t>
          </a:r>
        </a:p>
      </dsp:txBody>
      <dsp:txXfrm>
        <a:off x="6063966" y="3644953"/>
        <a:ext cx="3417487" cy="1266571"/>
      </dsp:txXfrm>
    </dsp:sp>
    <dsp:sp modelId="{FC5088A6-08E0-7C4F-9FBC-749C172E249B}">
      <dsp:nvSpPr>
        <dsp:cNvPr id="0" name=""/>
        <dsp:cNvSpPr/>
      </dsp:nvSpPr>
      <dsp:spPr>
        <a:xfrm>
          <a:off x="7772710" y="2746921"/>
          <a:ext cx="0" cy="898031"/>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7D6C65F4-5ED9-7449-B1AC-029347C227EE}">
      <dsp:nvSpPr>
        <dsp:cNvPr id="0" name=""/>
        <dsp:cNvSpPr/>
      </dsp:nvSpPr>
      <dsp:spPr>
        <a:xfrm>
          <a:off x="5764924" y="2575238"/>
          <a:ext cx="132063" cy="132063"/>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388EBD83-7B3F-F54E-A6DA-8715B843793D}">
      <dsp:nvSpPr>
        <dsp:cNvPr id="0" name=""/>
        <dsp:cNvSpPr/>
      </dsp:nvSpPr>
      <dsp:spPr>
        <a:xfrm>
          <a:off x="7706678" y="2575238"/>
          <a:ext cx="132063" cy="132063"/>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E5ED0646-2CA9-6943-9FFE-21F9D52F7520}">
      <dsp:nvSpPr>
        <dsp:cNvPr id="0" name=""/>
        <dsp:cNvSpPr/>
      </dsp:nvSpPr>
      <dsp:spPr>
        <a:xfrm>
          <a:off x="8161061" y="2836724"/>
          <a:ext cx="3106806" cy="596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kern="1200"/>
            <a:t>2022</a:t>
          </a:r>
        </a:p>
      </dsp:txBody>
      <dsp:txXfrm>
        <a:off x="8161061" y="2836724"/>
        <a:ext cx="3106806" cy="596927"/>
      </dsp:txXfrm>
    </dsp:sp>
    <dsp:sp modelId="{E77B991B-4742-D04C-ADFB-28F756FE0E88}">
      <dsp:nvSpPr>
        <dsp:cNvPr id="0" name=""/>
        <dsp:cNvSpPr/>
      </dsp:nvSpPr>
      <dsp:spPr>
        <a:xfrm>
          <a:off x="8005721" y="371015"/>
          <a:ext cx="3417487" cy="126657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a:t>Professor of Medicine, Assistant Dean for Medical Education</a:t>
          </a:r>
        </a:p>
        <a:p>
          <a:pPr marL="57150" lvl="1" indent="-57150" algn="l" defTabSz="488950">
            <a:lnSpc>
              <a:spcPct val="90000"/>
            </a:lnSpc>
            <a:spcBef>
              <a:spcPct val="0"/>
            </a:spcBef>
            <a:spcAft>
              <a:spcPct val="15000"/>
            </a:spcAft>
            <a:buChar char="•"/>
          </a:pPr>
          <a:r>
            <a:rPr lang="en-US" sz="1100" kern="1200"/>
            <a:t>Clinical focus: ILD, some ICU, some inpatient pulm</a:t>
          </a:r>
        </a:p>
        <a:p>
          <a:pPr marL="57150" lvl="1" indent="-57150" algn="l" defTabSz="488950">
            <a:lnSpc>
              <a:spcPct val="90000"/>
            </a:lnSpc>
            <a:spcBef>
              <a:spcPct val="0"/>
            </a:spcBef>
            <a:spcAft>
              <a:spcPct val="15000"/>
            </a:spcAft>
            <a:buChar char="•"/>
          </a:pPr>
          <a:r>
            <a:rPr lang="en-US" sz="1100" kern="1200"/>
            <a:t>Research focus: Curriculum development UME/GME</a:t>
          </a:r>
        </a:p>
        <a:p>
          <a:pPr marL="57150" lvl="1" indent="-57150" algn="l" defTabSz="488950">
            <a:lnSpc>
              <a:spcPct val="90000"/>
            </a:lnSpc>
            <a:spcBef>
              <a:spcPct val="0"/>
            </a:spcBef>
            <a:spcAft>
              <a:spcPct val="15000"/>
            </a:spcAft>
            <a:buChar char="•"/>
          </a:pPr>
          <a:r>
            <a:rPr lang="en-US" sz="1100" kern="1200"/>
            <a:t>Teaching focus: UME, GME</a:t>
          </a:r>
        </a:p>
      </dsp:txBody>
      <dsp:txXfrm>
        <a:off x="8005721" y="371015"/>
        <a:ext cx="3417487" cy="1266571"/>
      </dsp:txXfrm>
    </dsp:sp>
    <dsp:sp modelId="{5E5BB758-88FB-9C4F-9166-AB061D69E3F3}">
      <dsp:nvSpPr>
        <dsp:cNvPr id="0" name=""/>
        <dsp:cNvSpPr/>
      </dsp:nvSpPr>
      <dsp:spPr>
        <a:xfrm>
          <a:off x="9714464" y="1637587"/>
          <a:ext cx="0" cy="898031"/>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E6135426-2B8C-4243-A930-99F0AA302793}">
      <dsp:nvSpPr>
        <dsp:cNvPr id="0" name=""/>
        <dsp:cNvSpPr/>
      </dsp:nvSpPr>
      <dsp:spPr>
        <a:xfrm>
          <a:off x="9648432" y="2575238"/>
          <a:ext cx="132063" cy="132063"/>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10.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6E9CF1-B314-4464-AA48-6EFA6A284690}" type="datetimeFigureOut">
              <a:rPr lang="en-US" smtClean="0"/>
              <a:t>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3CDABB-9EF7-4224-9843-CA4DF78A69C4}" type="slidenum">
              <a:rPr lang="en-US" smtClean="0"/>
              <a:t>‹#›</a:t>
            </a:fld>
            <a:endParaRPr lang="en-US"/>
          </a:p>
        </p:txBody>
      </p:sp>
    </p:spTree>
    <p:extLst>
      <p:ext uri="{BB962C8B-B14F-4D97-AF65-F5344CB8AC3E}">
        <p14:creationId xmlns:p14="http://schemas.microsoft.com/office/powerpoint/2010/main" val="1851253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955ABE-E250-D34E-B7F5-07428B736325}" type="slidenum">
              <a:rPr lang="en-US" smtClean="0"/>
              <a:t>5</a:t>
            </a:fld>
            <a:endParaRPr lang="en-US"/>
          </a:p>
        </p:txBody>
      </p:sp>
    </p:spTree>
    <p:extLst>
      <p:ext uri="{BB962C8B-B14F-4D97-AF65-F5344CB8AC3E}">
        <p14:creationId xmlns:p14="http://schemas.microsoft.com/office/powerpoint/2010/main" val="2145066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3CDABB-9EF7-4224-9843-CA4DF78A69C4}" type="slidenum">
              <a:rPr lang="en-US" smtClean="0"/>
              <a:t>10</a:t>
            </a:fld>
            <a:endParaRPr lang="en-US"/>
          </a:p>
        </p:txBody>
      </p:sp>
    </p:spTree>
    <p:extLst>
      <p:ext uri="{BB962C8B-B14F-4D97-AF65-F5344CB8AC3E}">
        <p14:creationId xmlns:p14="http://schemas.microsoft.com/office/powerpoint/2010/main" val="934982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3CDABB-9EF7-4224-9843-CA4DF78A69C4}" type="slidenum">
              <a:rPr lang="en-US" smtClean="0"/>
              <a:t>12</a:t>
            </a:fld>
            <a:endParaRPr lang="en-US"/>
          </a:p>
        </p:txBody>
      </p:sp>
    </p:spTree>
    <p:extLst>
      <p:ext uri="{BB962C8B-B14F-4D97-AF65-F5344CB8AC3E}">
        <p14:creationId xmlns:p14="http://schemas.microsoft.com/office/powerpoint/2010/main" val="141003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1169332-12C4-3B45-8C2A-685D8E3ABF3E}" type="slidenum">
              <a:rPr lang="en-US"/>
              <a:pPr eaLnBrk="1" hangingPunct="1"/>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84D1D90-11C8-4A4A-AE11-75B5C59CBD27}" type="slidenum">
              <a:rPr lang="en-US"/>
              <a:pPr eaLnBrk="1" hangingPunct="1"/>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3CDABB-9EF7-4224-9843-CA4DF78A69C4}" type="slidenum">
              <a:rPr lang="en-US" smtClean="0"/>
              <a:t>15</a:t>
            </a:fld>
            <a:endParaRPr lang="en-US"/>
          </a:p>
        </p:txBody>
      </p:sp>
    </p:spTree>
    <p:extLst>
      <p:ext uri="{BB962C8B-B14F-4D97-AF65-F5344CB8AC3E}">
        <p14:creationId xmlns:p14="http://schemas.microsoft.com/office/powerpoint/2010/main" val="1972409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3CDABB-9EF7-4224-9843-CA4DF78A69C4}" type="slidenum">
              <a:rPr lang="en-US" smtClean="0"/>
              <a:t>19</a:t>
            </a:fld>
            <a:endParaRPr lang="en-US"/>
          </a:p>
        </p:txBody>
      </p:sp>
    </p:spTree>
    <p:extLst>
      <p:ext uri="{BB962C8B-B14F-4D97-AF65-F5344CB8AC3E}">
        <p14:creationId xmlns:p14="http://schemas.microsoft.com/office/powerpoint/2010/main" val="4108806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3CDABB-9EF7-4224-9843-CA4DF78A69C4}" type="slidenum">
              <a:rPr lang="en-US" smtClean="0"/>
              <a:t>20</a:t>
            </a:fld>
            <a:endParaRPr lang="en-US"/>
          </a:p>
        </p:txBody>
      </p:sp>
    </p:spTree>
    <p:extLst>
      <p:ext uri="{BB962C8B-B14F-4D97-AF65-F5344CB8AC3E}">
        <p14:creationId xmlns:p14="http://schemas.microsoft.com/office/powerpoint/2010/main" val="2335859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87592"/>
            <a:ext cx="10972800" cy="1143000"/>
          </a:xfrm>
        </p:spPr>
        <p:txBody>
          <a:bodyPr/>
          <a:lstStyle/>
          <a:p>
            <a:r>
              <a:rPr lang="en-US" dirty="0"/>
              <a:t>Click to edit Master title style</a:t>
            </a:r>
          </a:p>
        </p:txBody>
      </p:sp>
      <p:sp>
        <p:nvSpPr>
          <p:cNvPr id="3" name="Content Placeholder 2"/>
          <p:cNvSpPr>
            <a:spLocks noGrp="1"/>
          </p:cNvSpPr>
          <p:nvPr>
            <p:ph idx="1"/>
          </p:nvPr>
        </p:nvSpPr>
        <p:spPr>
          <a:xfrm>
            <a:off x="609600" y="2030593"/>
            <a:ext cx="10972800" cy="40955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94492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87592"/>
            <a:ext cx="10972800" cy="1143000"/>
          </a:xfrm>
        </p:spPr>
        <p:txBody>
          <a:bodyPr/>
          <a:lstStyle/>
          <a:p>
            <a:r>
              <a:rPr lang="en-US" dirty="0"/>
              <a:t>Click to edit Master title style</a:t>
            </a:r>
          </a:p>
        </p:txBody>
      </p:sp>
      <p:sp>
        <p:nvSpPr>
          <p:cNvPr id="3" name="Content Placeholder 2"/>
          <p:cNvSpPr>
            <a:spLocks noGrp="1"/>
          </p:cNvSpPr>
          <p:nvPr>
            <p:ph idx="1"/>
          </p:nvPr>
        </p:nvSpPr>
        <p:spPr>
          <a:xfrm>
            <a:off x="609600" y="2030593"/>
            <a:ext cx="10972800" cy="40955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7943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98568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9382D-C057-4147-A25D-F8E4C2F5F78E}" type="datetimeFigureOut">
              <a:rPr lang="en-US" smtClean="0"/>
              <a:pPr/>
              <a:t>2/2/23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5C88E-DD74-3749-A6CB-A855C5DAE8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9382D-C057-4147-A25D-F8E4C2F5F78E}" type="datetimeFigureOut">
              <a:rPr lang="en-US" smtClean="0"/>
              <a:t>2/2/23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5C88E-DD74-3749-A6CB-A855C5DAE8DD}" type="slidenum">
              <a:rPr lang="en-US" smtClean="0"/>
              <a:t>‹#›</a:t>
            </a:fld>
            <a:endParaRPr lang="en-US"/>
          </a:p>
        </p:txBody>
      </p:sp>
    </p:spTree>
    <p:extLst>
      <p:ext uri="{BB962C8B-B14F-4D97-AF65-F5344CB8AC3E}">
        <p14:creationId xmlns:p14="http://schemas.microsoft.com/office/powerpoint/2010/main" val="590294522"/>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4.png"/><Relationship Id="rId7" Type="http://schemas.openxmlformats.org/officeDocument/2006/relationships/diagramQuickStyle" Target="../diagrams/quickStyle3.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5.svg"/><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D3F68-EF50-4925-B524-84920E7FC971}"/>
              </a:ext>
            </a:extLst>
          </p:cNvPr>
          <p:cNvSpPr>
            <a:spLocks noGrp="1"/>
          </p:cNvSpPr>
          <p:nvPr>
            <p:ph type="ctrTitle"/>
          </p:nvPr>
        </p:nvSpPr>
        <p:spPr/>
        <p:txBody>
          <a:bodyPr>
            <a:normAutofit/>
          </a:bodyPr>
          <a:lstStyle/>
          <a:p>
            <a:r>
              <a:rPr lang="en-US" dirty="0"/>
              <a:t>Program Director Wellness, Resilience, Longevity</a:t>
            </a:r>
          </a:p>
        </p:txBody>
      </p:sp>
      <p:sp>
        <p:nvSpPr>
          <p:cNvPr id="3" name="Subtitle 2">
            <a:extLst>
              <a:ext uri="{FF2B5EF4-FFF2-40B4-BE49-F238E27FC236}">
                <a16:creationId xmlns:a16="http://schemas.microsoft.com/office/drawing/2014/main" id="{046C2335-7F07-4BE8-B9B3-1796367E7311}"/>
              </a:ext>
            </a:extLst>
          </p:cNvPr>
          <p:cNvSpPr>
            <a:spLocks noGrp="1"/>
          </p:cNvSpPr>
          <p:nvPr>
            <p:ph type="subTitle" idx="1"/>
          </p:nvPr>
        </p:nvSpPr>
        <p:spPr/>
        <p:txBody>
          <a:bodyPr>
            <a:normAutofit fontScale="85000" lnSpcReduction="20000"/>
          </a:bodyPr>
          <a:lstStyle/>
          <a:p>
            <a:r>
              <a:rPr lang="en-US" dirty="0"/>
              <a:t>Nirav G. Shah, MD</a:t>
            </a:r>
          </a:p>
          <a:p>
            <a:r>
              <a:rPr lang="en-US" dirty="0"/>
              <a:t>Professor of Medicine</a:t>
            </a:r>
          </a:p>
          <a:p>
            <a:r>
              <a:rPr lang="en-US" dirty="0"/>
              <a:t>Associate Chief, PCCM, Education and Faculty Development</a:t>
            </a:r>
          </a:p>
          <a:p>
            <a:r>
              <a:rPr lang="en-US" dirty="0"/>
              <a:t>Assistant Dean for Medical Education</a:t>
            </a:r>
          </a:p>
        </p:txBody>
      </p:sp>
    </p:spTree>
    <p:custDataLst>
      <p:tags r:id="rId1"/>
    </p:custDataLst>
    <p:extLst>
      <p:ext uri="{BB962C8B-B14F-4D97-AF65-F5344CB8AC3E}">
        <p14:creationId xmlns:p14="http://schemas.microsoft.com/office/powerpoint/2010/main" val="155747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8A60B-5B48-4751-8D35-B0849A46A7EB}"/>
              </a:ext>
            </a:extLst>
          </p:cNvPr>
          <p:cNvSpPr>
            <a:spLocks noGrp="1"/>
          </p:cNvSpPr>
          <p:nvPr>
            <p:ph type="title"/>
          </p:nvPr>
        </p:nvSpPr>
        <p:spPr>
          <a:xfrm>
            <a:off x="1913468" y="365125"/>
            <a:ext cx="9440332" cy="1325563"/>
          </a:xfrm>
        </p:spPr>
        <p:txBody>
          <a:bodyPr>
            <a:normAutofit/>
          </a:bodyPr>
          <a:lstStyle/>
          <a:p>
            <a:r>
              <a:rPr lang="en-US" sz="4600"/>
              <a:t>Academic Medicine: Tripartite Mission</a:t>
            </a:r>
          </a:p>
        </p:txBody>
      </p:sp>
      <p:pic>
        <p:nvPicPr>
          <p:cNvPr id="18" name="Graphic 17" descr="Books">
            <a:extLst>
              <a:ext uri="{FF2B5EF4-FFF2-40B4-BE49-F238E27FC236}">
                <a16:creationId xmlns:a16="http://schemas.microsoft.com/office/drawing/2014/main" id="{BE4B7EFF-1E37-4F5F-B145-816E68F16E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570706"/>
            <a:ext cx="914400" cy="914400"/>
          </a:xfrm>
          <a:prstGeom prst="rect">
            <a:avLst/>
          </a:prstGeom>
        </p:spPr>
      </p:pic>
      <p:graphicFrame>
        <p:nvGraphicFramePr>
          <p:cNvPr id="25" name="Content Placeholder 2">
            <a:extLst>
              <a:ext uri="{FF2B5EF4-FFF2-40B4-BE49-F238E27FC236}">
                <a16:creationId xmlns:a16="http://schemas.microsoft.com/office/drawing/2014/main" id="{128C8CEA-69D2-3ED4-D4FB-5647BA79BE5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91581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6BABF13-92AF-0945-855B-C70AC4B180C1}"/>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The Balance in our Daily Life</a:t>
            </a:r>
          </a:p>
        </p:txBody>
      </p:sp>
      <p:graphicFrame>
        <p:nvGraphicFramePr>
          <p:cNvPr id="4" name="Content Placeholder 3">
            <a:extLst>
              <a:ext uri="{FF2B5EF4-FFF2-40B4-BE49-F238E27FC236}">
                <a16:creationId xmlns:a16="http://schemas.microsoft.com/office/drawing/2014/main" id="{86AF4350-7C05-C14E-9D39-65C6AEB2CB92}"/>
              </a:ext>
            </a:extLst>
          </p:cNvPr>
          <p:cNvGraphicFramePr>
            <a:graphicFrameLocks noGrp="1"/>
          </p:cNvGraphicFramePr>
          <p:nvPr>
            <p:ph idx="1"/>
            <p:extLst>
              <p:ext uri="{D42A27DB-BD31-4B8C-83A1-F6EECF244321}">
                <p14:modId xmlns:p14="http://schemas.microsoft.com/office/powerpoint/2010/main" val="365788259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3645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87103-13AC-6B40-99B7-E9603B4AE32D}"/>
              </a:ext>
            </a:extLst>
          </p:cNvPr>
          <p:cNvSpPr>
            <a:spLocks noGrp="1"/>
          </p:cNvSpPr>
          <p:nvPr>
            <p:ph type="title"/>
          </p:nvPr>
        </p:nvSpPr>
        <p:spPr/>
        <p:txBody>
          <a:bodyPr/>
          <a:lstStyle/>
          <a:p>
            <a:r>
              <a:rPr lang="en-US" dirty="0"/>
              <a:t>Work Smarter, Not Harder</a:t>
            </a:r>
          </a:p>
        </p:txBody>
      </p:sp>
      <p:graphicFrame>
        <p:nvGraphicFramePr>
          <p:cNvPr id="5" name="Content Placeholder 2">
            <a:extLst>
              <a:ext uri="{FF2B5EF4-FFF2-40B4-BE49-F238E27FC236}">
                <a16:creationId xmlns:a16="http://schemas.microsoft.com/office/drawing/2014/main" id="{0EAB4B5D-C655-D935-8BEF-40193231254C}"/>
              </a:ext>
            </a:extLst>
          </p:cNvPr>
          <p:cNvGraphicFramePr>
            <a:graphicFrameLocks noGrp="1"/>
          </p:cNvGraphicFramePr>
          <p:nvPr>
            <p:ph idx="1"/>
            <p:extLst>
              <p:ext uri="{D42A27DB-BD31-4B8C-83A1-F6EECF244321}">
                <p14:modId xmlns:p14="http://schemas.microsoft.com/office/powerpoint/2010/main" val="1027654911"/>
              </p:ext>
            </p:extLst>
          </p:nvPr>
        </p:nvGraphicFramePr>
        <p:xfrm>
          <a:off x="1981200" y="2030593"/>
          <a:ext cx="8229600" cy="4095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7154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4000">
                <a:latin typeface="Arial" charset="0"/>
              </a:rPr>
              <a:t>Professional Health and Wellness</a:t>
            </a:r>
          </a:p>
        </p:txBody>
      </p:sp>
      <p:sp>
        <p:nvSpPr>
          <p:cNvPr id="17411" name="Rectangle 3"/>
          <p:cNvSpPr>
            <a:spLocks noGrp="1" noChangeArrowheads="1"/>
          </p:cNvSpPr>
          <p:nvPr>
            <p:ph type="body" idx="1"/>
          </p:nvPr>
        </p:nvSpPr>
        <p:spPr/>
        <p:txBody>
          <a:bodyPr/>
          <a:lstStyle/>
          <a:p>
            <a:pPr eaLnBrk="1" hangingPunct="1">
              <a:buFontTx/>
              <a:buNone/>
            </a:pPr>
            <a:r>
              <a:rPr lang="en-US" sz="2800">
                <a:latin typeface="Arial" charset="0"/>
              </a:rPr>
              <a:t>The ethics of self-care:</a:t>
            </a:r>
          </a:p>
          <a:p>
            <a:pPr algn="ctr" eaLnBrk="1" hangingPunct="1">
              <a:buFontTx/>
              <a:buNone/>
            </a:pPr>
            <a:endParaRPr lang="en-US" sz="1600">
              <a:latin typeface="Arial" charset="0"/>
            </a:endParaRPr>
          </a:p>
          <a:p>
            <a:pPr algn="ctr" eaLnBrk="1" hangingPunct="1">
              <a:buFontTx/>
              <a:buNone/>
            </a:pPr>
            <a:r>
              <a:rPr lang="ja-JP" altLang="en-US" sz="2800" i="1">
                <a:latin typeface="Arial" charset="0"/>
              </a:rPr>
              <a:t>“</a:t>
            </a:r>
            <a:r>
              <a:rPr lang="en-US" sz="2800" i="1">
                <a:latin typeface="Arial" charset="0"/>
              </a:rPr>
              <a:t>The medical academy's primary ethical imperative may be to care for others, but this imperative is meaningless if it is divorced from the imperative to care for oneself.  How can we hope to care for others, after all, if we ourselves, are crippled by ill health, burnout or resentment?</a:t>
            </a:r>
            <a:r>
              <a:rPr lang="ja-JP" altLang="en-US" sz="2800" i="1">
                <a:latin typeface="Arial" charset="0"/>
              </a:rPr>
              <a:t>”</a:t>
            </a:r>
            <a:endParaRPr lang="en-US" sz="2800" i="1">
              <a:latin typeface="Arial" charset="0"/>
            </a:endParaRPr>
          </a:p>
        </p:txBody>
      </p:sp>
      <p:sp>
        <p:nvSpPr>
          <p:cNvPr id="17412" name="Text Box 4"/>
          <p:cNvSpPr txBox="1">
            <a:spLocks noChangeArrowheads="1"/>
          </p:cNvSpPr>
          <p:nvPr/>
        </p:nvSpPr>
        <p:spPr bwMode="auto">
          <a:xfrm>
            <a:off x="1889126" y="6126163"/>
            <a:ext cx="855027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dirty="0"/>
              <a:t>Cole, Goodrich &amp; </a:t>
            </a:r>
            <a:r>
              <a:rPr lang="en-US" sz="1400" dirty="0" err="1"/>
              <a:t>Gritz</a:t>
            </a:r>
            <a:r>
              <a:rPr lang="en-US" sz="1400" dirty="0"/>
              <a:t>. </a:t>
            </a:r>
            <a:r>
              <a:rPr lang="ja-JP" altLang="en-US" sz="1400" dirty="0"/>
              <a:t>“</a:t>
            </a:r>
            <a:r>
              <a:rPr lang="en-US" sz="1400" dirty="0"/>
              <a:t>Faculty Health in Academic Medicine: Physicians, Scientists and the Pressures of Success.</a:t>
            </a:r>
            <a:r>
              <a:rPr lang="ja-JP" altLang="en-US" sz="1400" dirty="0"/>
              <a:t>”</a:t>
            </a:r>
            <a:r>
              <a:rPr lang="en-US" sz="1400" dirty="0"/>
              <a:t> Humana Press 2009; </a:t>
            </a:r>
            <a:r>
              <a:rPr lang="en-US" sz="1400" dirty="0" err="1"/>
              <a:t>pg</a:t>
            </a:r>
            <a:r>
              <a:rPr lang="en-US" sz="1400" dirty="0"/>
              <a:t> 7.</a:t>
            </a:r>
          </a:p>
        </p:txBody>
      </p:sp>
    </p:spTree>
    <p:extLst>
      <p:ext uri="{BB962C8B-B14F-4D97-AF65-F5344CB8AC3E}">
        <p14:creationId xmlns:p14="http://schemas.microsoft.com/office/powerpoint/2010/main" val="2964471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4000">
                <a:latin typeface="Arial" charset="0"/>
              </a:rPr>
              <a:t>Professional Health and Wellness</a:t>
            </a:r>
          </a:p>
        </p:txBody>
      </p:sp>
      <p:sp>
        <p:nvSpPr>
          <p:cNvPr id="18435" name="Rectangle 3"/>
          <p:cNvSpPr>
            <a:spLocks noGrp="1" noChangeArrowheads="1"/>
          </p:cNvSpPr>
          <p:nvPr>
            <p:ph type="body" idx="1"/>
          </p:nvPr>
        </p:nvSpPr>
        <p:spPr/>
        <p:txBody>
          <a:bodyPr/>
          <a:lstStyle/>
          <a:p>
            <a:pPr eaLnBrk="1" hangingPunct="1">
              <a:buFontTx/>
              <a:buNone/>
            </a:pPr>
            <a:r>
              <a:rPr lang="en-US">
                <a:latin typeface="Arial" charset="0"/>
              </a:rPr>
              <a:t>The ethics of self-care: (cont.)</a:t>
            </a:r>
          </a:p>
          <a:p>
            <a:pPr eaLnBrk="1" hangingPunct="1">
              <a:buFontTx/>
              <a:buNone/>
            </a:pPr>
            <a:endParaRPr lang="en-US" sz="1800">
              <a:latin typeface="Arial" charset="0"/>
            </a:endParaRPr>
          </a:p>
          <a:p>
            <a:pPr algn="ctr" eaLnBrk="1" hangingPunct="1">
              <a:buFontTx/>
              <a:buNone/>
            </a:pPr>
            <a:r>
              <a:rPr lang="ja-JP" altLang="en-US" i="1">
                <a:latin typeface="Arial" charset="0"/>
              </a:rPr>
              <a:t>“</a:t>
            </a:r>
            <a:r>
              <a:rPr lang="en-US" i="1">
                <a:latin typeface="Arial" charset="0"/>
              </a:rPr>
              <a:t>…medical academics must turn to an ethics that not only encourages, but even demands care of self.</a:t>
            </a:r>
            <a:r>
              <a:rPr lang="ja-JP" altLang="en-US" i="1">
                <a:latin typeface="Arial" charset="0"/>
              </a:rPr>
              <a:t>”</a:t>
            </a:r>
            <a:endParaRPr lang="en-US" i="1">
              <a:latin typeface="Arial" charset="0"/>
            </a:endParaRPr>
          </a:p>
        </p:txBody>
      </p:sp>
      <p:sp>
        <p:nvSpPr>
          <p:cNvPr id="18436" name="Text Box 4"/>
          <p:cNvSpPr txBox="1">
            <a:spLocks noChangeArrowheads="1"/>
          </p:cNvSpPr>
          <p:nvPr/>
        </p:nvSpPr>
        <p:spPr bwMode="auto">
          <a:xfrm>
            <a:off x="1889126" y="6126163"/>
            <a:ext cx="855027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dirty="0"/>
              <a:t>Cole, Goodrich &amp; </a:t>
            </a:r>
            <a:r>
              <a:rPr lang="en-US" sz="1400" dirty="0" err="1"/>
              <a:t>Gritz</a:t>
            </a:r>
            <a:r>
              <a:rPr lang="en-US" sz="1400" dirty="0"/>
              <a:t>. </a:t>
            </a:r>
            <a:r>
              <a:rPr lang="ja-JP" altLang="en-US" sz="1400" dirty="0"/>
              <a:t>“</a:t>
            </a:r>
            <a:r>
              <a:rPr lang="en-US" sz="1400" dirty="0"/>
              <a:t>Faculty Health in Academic Medicine: Physicians, Scientists and the Pressures of Success.</a:t>
            </a:r>
            <a:r>
              <a:rPr lang="ja-JP" altLang="en-US" sz="1400" dirty="0"/>
              <a:t>”</a:t>
            </a:r>
            <a:r>
              <a:rPr lang="en-US" sz="1400" dirty="0"/>
              <a:t> Humana Press 2009; </a:t>
            </a:r>
            <a:r>
              <a:rPr lang="en-US" sz="1400" dirty="0" err="1"/>
              <a:t>pg</a:t>
            </a:r>
            <a:r>
              <a:rPr lang="en-US" sz="1400" dirty="0"/>
              <a:t> 7.</a:t>
            </a:r>
          </a:p>
        </p:txBody>
      </p:sp>
    </p:spTree>
    <p:extLst>
      <p:ext uri="{BB962C8B-B14F-4D97-AF65-F5344CB8AC3E}">
        <p14:creationId xmlns:p14="http://schemas.microsoft.com/office/powerpoint/2010/main" val="2032290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B1EB6B-2DAC-7015-995A-629381433F73}"/>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How does a PD stay well?</a:t>
            </a:r>
          </a:p>
        </p:txBody>
      </p:sp>
      <p:graphicFrame>
        <p:nvGraphicFramePr>
          <p:cNvPr id="5" name="Content Placeholder 2">
            <a:extLst>
              <a:ext uri="{FF2B5EF4-FFF2-40B4-BE49-F238E27FC236}">
                <a16:creationId xmlns:a16="http://schemas.microsoft.com/office/drawing/2014/main" id="{33C328E4-4567-104E-3D65-B7B97BC4626B}"/>
              </a:ext>
            </a:extLst>
          </p:cNvPr>
          <p:cNvGraphicFramePr>
            <a:graphicFrameLocks noGrp="1"/>
          </p:cNvGraphicFramePr>
          <p:nvPr>
            <p:ph idx="1"/>
            <p:extLst>
              <p:ext uri="{D42A27DB-BD31-4B8C-83A1-F6EECF244321}">
                <p14:modId xmlns:p14="http://schemas.microsoft.com/office/powerpoint/2010/main" val="71168189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7541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2" y="1"/>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620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0AF8DD-E201-A64E-9BBF-A84ABC93B110}"/>
              </a:ext>
            </a:extLst>
          </p:cNvPr>
          <p:cNvSpPr>
            <a:spLocks noGrp="1"/>
          </p:cNvSpPr>
          <p:nvPr>
            <p:ph type="title"/>
          </p:nvPr>
        </p:nvSpPr>
        <p:spPr>
          <a:xfrm>
            <a:off x="2552697" y="348866"/>
            <a:ext cx="7533018" cy="877729"/>
          </a:xfrm>
        </p:spPr>
        <p:txBody>
          <a:bodyPr anchor="ctr">
            <a:normAutofit/>
          </a:bodyPr>
          <a:lstStyle/>
          <a:p>
            <a:r>
              <a:rPr lang="en-US" sz="3500">
                <a:solidFill>
                  <a:srgbClr val="FFFFFF"/>
                </a:solidFill>
              </a:rPr>
              <a:t>Group Dynamics</a:t>
            </a:r>
          </a:p>
        </p:txBody>
      </p:sp>
      <p:graphicFrame>
        <p:nvGraphicFramePr>
          <p:cNvPr id="5" name="Content Placeholder 2">
            <a:extLst>
              <a:ext uri="{FF2B5EF4-FFF2-40B4-BE49-F238E27FC236}">
                <a16:creationId xmlns:a16="http://schemas.microsoft.com/office/drawing/2014/main" id="{48B884E5-3625-A389-1CAA-DF259FB42C17}"/>
              </a:ext>
            </a:extLst>
          </p:cNvPr>
          <p:cNvGraphicFramePr>
            <a:graphicFrameLocks noGrp="1"/>
          </p:cNvGraphicFramePr>
          <p:nvPr>
            <p:ph idx="1"/>
            <p:extLst>
              <p:ext uri="{D42A27DB-BD31-4B8C-83A1-F6EECF244321}">
                <p14:modId xmlns:p14="http://schemas.microsoft.com/office/powerpoint/2010/main" val="937829343"/>
              </p:ext>
            </p:extLst>
          </p:nvPr>
        </p:nvGraphicFramePr>
        <p:xfrm>
          <a:off x="2007043" y="2112580"/>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483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2" y="1"/>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620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22979E-2E94-8A4F-A417-890AE90E597F}"/>
              </a:ext>
            </a:extLst>
          </p:cNvPr>
          <p:cNvSpPr>
            <a:spLocks noGrp="1"/>
          </p:cNvSpPr>
          <p:nvPr>
            <p:ph type="title"/>
          </p:nvPr>
        </p:nvSpPr>
        <p:spPr>
          <a:xfrm>
            <a:off x="2552697" y="348866"/>
            <a:ext cx="7533018" cy="877729"/>
          </a:xfrm>
        </p:spPr>
        <p:txBody>
          <a:bodyPr anchor="ctr">
            <a:normAutofit/>
          </a:bodyPr>
          <a:lstStyle/>
          <a:p>
            <a:r>
              <a:rPr lang="en-US" sz="3200">
                <a:solidFill>
                  <a:srgbClr val="FFFFFF"/>
                </a:solidFill>
              </a:rPr>
              <a:t>Find a Group that Makes Everyone Better!</a:t>
            </a:r>
          </a:p>
        </p:txBody>
      </p:sp>
      <p:graphicFrame>
        <p:nvGraphicFramePr>
          <p:cNvPr id="5" name="Content Placeholder 2">
            <a:extLst>
              <a:ext uri="{FF2B5EF4-FFF2-40B4-BE49-F238E27FC236}">
                <a16:creationId xmlns:a16="http://schemas.microsoft.com/office/drawing/2014/main" id="{DFB4A006-02A9-BE3F-1F10-D1402D0B1B5C}"/>
              </a:ext>
            </a:extLst>
          </p:cNvPr>
          <p:cNvGraphicFramePr>
            <a:graphicFrameLocks noGrp="1"/>
          </p:cNvGraphicFramePr>
          <p:nvPr>
            <p:ph idx="1"/>
            <p:extLst>
              <p:ext uri="{D42A27DB-BD31-4B8C-83A1-F6EECF244321}">
                <p14:modId xmlns:p14="http://schemas.microsoft.com/office/powerpoint/2010/main" val="3369687905"/>
              </p:ext>
            </p:extLst>
          </p:nvPr>
        </p:nvGraphicFramePr>
        <p:xfrm>
          <a:off x="2007043" y="2112580"/>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4835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707357" y="1928732"/>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1181A5-BC32-2F41-AB45-8A2BC5CE09BD}"/>
              </a:ext>
            </a:extLst>
          </p:cNvPr>
          <p:cNvSpPr>
            <a:spLocks noGrp="1"/>
          </p:cNvSpPr>
          <p:nvPr>
            <p:ph type="title"/>
          </p:nvPr>
        </p:nvSpPr>
        <p:spPr>
          <a:xfrm>
            <a:off x="2295526" y="1967267"/>
            <a:ext cx="1971675" cy="2547257"/>
          </a:xfrm>
          <a:noFill/>
        </p:spPr>
        <p:txBody>
          <a:bodyPr vert="horz" lIns="91440" tIns="45720" rIns="91440" bIns="45720" rtlCol="0" anchor="ctr">
            <a:normAutofit/>
          </a:bodyPr>
          <a:lstStyle/>
          <a:p>
            <a:pPr defTabSz="914400">
              <a:lnSpc>
                <a:spcPct val="90000"/>
              </a:lnSpc>
            </a:pPr>
            <a:r>
              <a:rPr lang="en-US" sz="3100">
                <a:solidFill>
                  <a:srgbClr val="FFFFFF"/>
                </a:solidFill>
              </a:rPr>
              <a:t>What did this actually mean for me?</a:t>
            </a:r>
          </a:p>
        </p:txBody>
      </p:sp>
      <p:pic>
        <p:nvPicPr>
          <p:cNvPr id="1026" name="Picture 2">
            <a:extLst>
              <a:ext uri="{FF2B5EF4-FFF2-40B4-BE49-F238E27FC236}">
                <a16:creationId xmlns:a16="http://schemas.microsoft.com/office/drawing/2014/main" id="{03F2C613-D15A-A049-B5FF-12EE167AC17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106988" y="1718969"/>
            <a:ext cx="5085525" cy="341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822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2" y="1"/>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620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83FC3A-02C5-F141-B328-E2DC5A5AEA47}"/>
              </a:ext>
            </a:extLst>
          </p:cNvPr>
          <p:cNvSpPr>
            <a:spLocks noGrp="1"/>
          </p:cNvSpPr>
          <p:nvPr>
            <p:ph type="title"/>
          </p:nvPr>
        </p:nvSpPr>
        <p:spPr>
          <a:xfrm>
            <a:off x="2552697" y="348866"/>
            <a:ext cx="7533018" cy="877729"/>
          </a:xfrm>
        </p:spPr>
        <p:txBody>
          <a:bodyPr anchor="ctr">
            <a:normAutofit/>
          </a:bodyPr>
          <a:lstStyle/>
          <a:p>
            <a:pPr>
              <a:lnSpc>
                <a:spcPct val="90000"/>
              </a:lnSpc>
            </a:pPr>
            <a:r>
              <a:rPr lang="en-US" sz="3000">
                <a:solidFill>
                  <a:srgbClr val="FFFFFF"/>
                </a:solidFill>
              </a:rPr>
              <a:t>My Journey: from the bench to the classroom</a:t>
            </a:r>
          </a:p>
        </p:txBody>
      </p:sp>
      <p:graphicFrame>
        <p:nvGraphicFramePr>
          <p:cNvPr id="53" name="Content Placeholder 3">
            <a:extLst>
              <a:ext uri="{FF2B5EF4-FFF2-40B4-BE49-F238E27FC236}">
                <a16:creationId xmlns:a16="http://schemas.microsoft.com/office/drawing/2014/main" id="{8D8E151F-97F0-3B6B-AE92-F462B1C16B3A}"/>
              </a:ext>
            </a:extLst>
          </p:cNvPr>
          <p:cNvGraphicFramePr/>
          <p:nvPr>
            <p:extLst>
              <p:ext uri="{D42A27DB-BD31-4B8C-83A1-F6EECF244321}">
                <p14:modId xmlns:p14="http://schemas.microsoft.com/office/powerpoint/2010/main" val="637568526"/>
              </p:ext>
            </p:extLst>
          </p:nvPr>
        </p:nvGraphicFramePr>
        <p:xfrm>
          <a:off x="357809" y="1575460"/>
          <a:ext cx="11661913" cy="5282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5738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F13E8-1404-3ECD-F67D-37135B86BE79}"/>
              </a:ext>
            </a:extLst>
          </p:cNvPr>
          <p:cNvSpPr>
            <a:spLocks noGrp="1"/>
          </p:cNvSpPr>
          <p:nvPr>
            <p:ph type="title"/>
          </p:nvPr>
        </p:nvSpPr>
        <p:spPr>
          <a:xfrm>
            <a:off x="609599" y="582792"/>
            <a:ext cx="10972800" cy="1143000"/>
          </a:xfrm>
        </p:spPr>
        <p:txBody>
          <a:bodyPr/>
          <a:lstStyle/>
          <a:p>
            <a:r>
              <a:rPr lang="en-US" dirty="0"/>
              <a:t>Program Director Pro-Con List</a:t>
            </a:r>
          </a:p>
        </p:txBody>
      </p:sp>
      <p:graphicFrame>
        <p:nvGraphicFramePr>
          <p:cNvPr id="4" name="Content Placeholder 3">
            <a:extLst>
              <a:ext uri="{FF2B5EF4-FFF2-40B4-BE49-F238E27FC236}">
                <a16:creationId xmlns:a16="http://schemas.microsoft.com/office/drawing/2014/main" id="{D0998890-4D68-536F-88D5-0FD1FCD834D0}"/>
              </a:ext>
            </a:extLst>
          </p:cNvPr>
          <p:cNvGraphicFramePr>
            <a:graphicFrameLocks noGrp="1"/>
          </p:cNvGraphicFramePr>
          <p:nvPr>
            <p:ph idx="1"/>
            <p:extLst>
              <p:ext uri="{D42A27DB-BD31-4B8C-83A1-F6EECF244321}">
                <p14:modId xmlns:p14="http://schemas.microsoft.com/office/powerpoint/2010/main" val="2673387056"/>
              </p:ext>
            </p:extLst>
          </p:nvPr>
        </p:nvGraphicFramePr>
        <p:xfrm>
          <a:off x="609600" y="1941852"/>
          <a:ext cx="10972799" cy="4333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5353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0" name="Rectangle 1049">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22FD69-9A8B-60C4-8C10-9A3B4DA871C0}"/>
              </a:ext>
            </a:extLst>
          </p:cNvPr>
          <p:cNvSpPr>
            <a:spLocks noGrp="1"/>
          </p:cNvSpPr>
          <p:nvPr>
            <p:ph type="title"/>
          </p:nvPr>
        </p:nvSpPr>
        <p:spPr>
          <a:xfrm>
            <a:off x="640080" y="4419600"/>
            <a:ext cx="10908792" cy="1203960"/>
          </a:xfrm>
        </p:spPr>
        <p:txBody>
          <a:bodyPr vert="horz" lIns="91440" tIns="45720" rIns="91440" bIns="45720" rtlCol="0" anchor="ctr">
            <a:normAutofit/>
          </a:bodyPr>
          <a:lstStyle/>
          <a:p>
            <a:pPr defTabSz="914400">
              <a:lnSpc>
                <a:spcPct val="90000"/>
              </a:lnSpc>
            </a:pPr>
            <a:r>
              <a:rPr lang="en-US" sz="6600" kern="1200">
                <a:solidFill>
                  <a:schemeClr val="tx1"/>
                </a:solidFill>
                <a:latin typeface="+mj-lt"/>
                <a:ea typeface="+mj-ea"/>
                <a:cs typeface="+mj-cs"/>
              </a:rPr>
              <a:t>Big Goals</a:t>
            </a:r>
          </a:p>
        </p:txBody>
      </p:sp>
      <p:pic>
        <p:nvPicPr>
          <p:cNvPr id="1030" name="Picture 6" descr="Plan Your Career and Achieve Your Goals | OneStaff">
            <a:extLst>
              <a:ext uri="{FF2B5EF4-FFF2-40B4-BE49-F238E27FC236}">
                <a16:creationId xmlns:a16="http://schemas.microsoft.com/office/drawing/2014/main" id="{39F3DDC2-D9D6-B224-CC93-163BD59134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10" r="-2" b="-2"/>
          <a:stretch/>
        </p:blipFill>
        <p:spPr bwMode="auto">
          <a:xfrm>
            <a:off x="6" y="-11"/>
            <a:ext cx="6095994"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a:extLst>
            <a:ext uri="{909E8E84-426E-40DD-AFC4-6F175D3DCCD1}">
              <a14:hiddenFill xmlns:a14="http://schemas.microsoft.com/office/drawing/2010/main">
                <a:solidFill>
                  <a:srgbClr val="FFFFFF"/>
                </a:solidFill>
              </a14:hiddenFill>
            </a:ext>
          </a:extLst>
        </p:spPr>
      </p:pic>
      <p:pic>
        <p:nvPicPr>
          <p:cNvPr id="1026" name="Picture 2" descr="Small steps —-&gt; Big goals - 5am Joel">
            <a:extLst>
              <a:ext uri="{FF2B5EF4-FFF2-40B4-BE49-F238E27FC236}">
                <a16:creationId xmlns:a16="http://schemas.microsoft.com/office/drawing/2014/main" id="{500F89D2-50D1-7EC2-959B-C1EC00A0651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047" r="2" b="2"/>
          <a:stretch/>
        </p:blipFill>
        <p:spPr bwMode="auto">
          <a:xfrm>
            <a:off x="6019800" y="12"/>
            <a:ext cx="6172195" cy="4186171"/>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a:extLst>
            <a:ext uri="{909E8E84-426E-40DD-AFC4-6F175D3DCCD1}">
              <a14:hiddenFill xmlns:a14="http://schemas.microsoft.com/office/drawing/2010/main">
                <a:solidFill>
                  <a:srgbClr val="FFFFFF"/>
                </a:solidFill>
              </a14:hiddenFill>
            </a:ext>
          </a:extLst>
        </p:spPr>
      </p:pic>
      <p:sp>
        <p:nvSpPr>
          <p:cNvPr id="1052" name="sketch line">
            <a:extLst>
              <a:ext uri="{FF2B5EF4-FFF2-40B4-BE49-F238E27FC236}">
                <a16:creationId xmlns:a16="http://schemas.microsoft.com/office/drawing/2014/main" id="{28C31856-6ABF-41FD-B683-B06E5FFF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8439"/>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2186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Punjabi thali recipe | north Indian thali | easy veg thali recipe - Nehas  Cook Book">
            <a:extLst>
              <a:ext uri="{FF2B5EF4-FFF2-40B4-BE49-F238E27FC236}">
                <a16:creationId xmlns:a16="http://schemas.microsoft.com/office/drawing/2014/main" id="{1F4225F5-4049-9FB9-CC2A-AD64BE4949D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079" name="Rectangle 307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CAF25B-A3AB-861F-555A-F238A5808068}"/>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defTabSz="914400">
              <a:lnSpc>
                <a:spcPct val="90000"/>
              </a:lnSpc>
            </a:pPr>
            <a:r>
              <a:rPr lang="en-US" sz="3600">
                <a:solidFill>
                  <a:schemeClr val="tx1">
                    <a:lumMod val="85000"/>
                    <a:lumOff val="15000"/>
                  </a:schemeClr>
                </a:solidFill>
              </a:rPr>
              <a:t>What comes after being a PD?</a:t>
            </a:r>
          </a:p>
        </p:txBody>
      </p:sp>
      <p:cxnSp>
        <p:nvCxnSpPr>
          <p:cNvPr id="3081" name="Straight Connector 308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083" name="Straight Connector 308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045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6BABF13-92AF-0945-855B-C70AC4B180C1}"/>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The Balance in our Daily Life</a:t>
            </a:r>
          </a:p>
        </p:txBody>
      </p:sp>
      <p:graphicFrame>
        <p:nvGraphicFramePr>
          <p:cNvPr id="4" name="Content Placeholder 3">
            <a:extLst>
              <a:ext uri="{FF2B5EF4-FFF2-40B4-BE49-F238E27FC236}">
                <a16:creationId xmlns:a16="http://schemas.microsoft.com/office/drawing/2014/main" id="{86AF4350-7C05-C14E-9D39-65C6AEB2CB92}"/>
              </a:ext>
            </a:extLst>
          </p:cNvPr>
          <p:cNvGraphicFramePr>
            <a:graphicFrameLocks noGrp="1"/>
          </p:cNvGraphicFramePr>
          <p:nvPr>
            <p:ph idx="1"/>
            <p:extLst>
              <p:ext uri="{D42A27DB-BD31-4B8C-83A1-F6EECF244321}">
                <p14:modId xmlns:p14="http://schemas.microsoft.com/office/powerpoint/2010/main" val="102345680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9995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A89D26-F6A5-A8D2-8A92-2418837B8AEE}"/>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What Roles Have Followed after being a PD?</a:t>
            </a:r>
          </a:p>
        </p:txBody>
      </p:sp>
      <p:sp>
        <p:nvSpPr>
          <p:cNvPr id="17" name="Content Placeholder 2">
            <a:extLst>
              <a:ext uri="{FF2B5EF4-FFF2-40B4-BE49-F238E27FC236}">
                <a16:creationId xmlns:a16="http://schemas.microsoft.com/office/drawing/2014/main" id="{4BFD3421-932E-3A87-37C4-36E0BCF9730F}"/>
              </a:ext>
            </a:extLst>
          </p:cNvPr>
          <p:cNvSpPr>
            <a:spLocks noGrp="1"/>
          </p:cNvSpPr>
          <p:nvPr>
            <p:ph idx="1"/>
          </p:nvPr>
        </p:nvSpPr>
        <p:spPr>
          <a:xfrm>
            <a:off x="313580" y="1900433"/>
            <a:ext cx="11732646" cy="5088834"/>
          </a:xfrm>
        </p:spPr>
        <p:txBody>
          <a:bodyPr anchor="ctr">
            <a:normAutofit lnSpcReduction="10000"/>
          </a:bodyPr>
          <a:lstStyle/>
          <a:p>
            <a:r>
              <a:rPr lang="en-US" sz="2800" dirty="0"/>
              <a:t>Vice Chair for Education, Dept of Medicine (OHSU)</a:t>
            </a:r>
          </a:p>
          <a:p>
            <a:r>
              <a:rPr lang="en-US" sz="2800" dirty="0"/>
              <a:t>Vice Chief for Education &amp; Faculty Development, PCCM (Penn)</a:t>
            </a:r>
          </a:p>
          <a:p>
            <a:r>
              <a:rPr lang="en-US" sz="2800" dirty="0"/>
              <a:t>Director of the ILD Program and Associate Chief for Clinical Affairs (UMSOM)</a:t>
            </a:r>
          </a:p>
          <a:p>
            <a:r>
              <a:rPr lang="en-US" sz="2800" dirty="0"/>
              <a:t>Associate Division Head (Henry Ford)</a:t>
            </a:r>
          </a:p>
          <a:p>
            <a:r>
              <a:rPr lang="en-US" sz="2800" dirty="0"/>
              <a:t>Associate Dean of Medical Education (Ohio State)</a:t>
            </a:r>
          </a:p>
          <a:p>
            <a:r>
              <a:rPr lang="en-US" sz="2800" dirty="0"/>
              <a:t>Assistant Dean for Faculty Affairs (Indiana)</a:t>
            </a:r>
          </a:p>
          <a:p>
            <a:r>
              <a:rPr lang="en-US" sz="2800" dirty="0"/>
              <a:t>President of ATS, Department Chair, President &amp; CEO AAIM (Vermont)</a:t>
            </a:r>
          </a:p>
          <a:p>
            <a:r>
              <a:rPr lang="en-US" sz="2800" dirty="0"/>
              <a:t>President of Chest, Director of Preclinical Foundations Curriculum (Emory)</a:t>
            </a:r>
          </a:p>
          <a:p>
            <a:r>
              <a:rPr lang="en-US" sz="2800" dirty="0"/>
              <a:t>Chief Academic Officer, AMA (Hopkins)</a:t>
            </a:r>
          </a:p>
          <a:p>
            <a:r>
              <a:rPr lang="en-US" sz="2800" dirty="0"/>
              <a:t>DIO (UMMC)</a:t>
            </a:r>
          </a:p>
          <a:p>
            <a:endParaRPr lang="en-US" sz="2800" dirty="0"/>
          </a:p>
        </p:txBody>
      </p:sp>
    </p:spTree>
    <p:extLst>
      <p:ext uri="{BB962C8B-B14F-4D97-AF65-F5344CB8AC3E}">
        <p14:creationId xmlns:p14="http://schemas.microsoft.com/office/powerpoint/2010/main" val="1235486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757D4FE-79A1-F4C6-07BA-69F970514E81}"/>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defTabSz="914400">
              <a:lnSpc>
                <a:spcPct val="90000"/>
              </a:lnSpc>
            </a:pPr>
            <a:r>
              <a:rPr lang="en-US" sz="3000">
                <a:solidFill>
                  <a:schemeClr val="bg1">
                    <a:lumMod val="95000"/>
                    <a:lumOff val="5000"/>
                  </a:schemeClr>
                </a:solidFill>
              </a:rPr>
              <a:t>Find the things you want to fill your Thali with.</a:t>
            </a:r>
            <a:br>
              <a:rPr lang="en-US" sz="3000">
                <a:solidFill>
                  <a:schemeClr val="bg1">
                    <a:lumMod val="95000"/>
                    <a:lumOff val="5000"/>
                  </a:schemeClr>
                </a:solidFill>
              </a:rPr>
            </a:br>
            <a:br>
              <a:rPr lang="en-US" sz="3000">
                <a:solidFill>
                  <a:schemeClr val="bg1">
                    <a:lumMod val="95000"/>
                    <a:lumOff val="5000"/>
                  </a:schemeClr>
                </a:solidFill>
              </a:rPr>
            </a:br>
            <a:r>
              <a:rPr lang="en-US" sz="3000">
                <a:solidFill>
                  <a:schemeClr val="bg1">
                    <a:lumMod val="95000"/>
                    <a:lumOff val="5000"/>
                  </a:schemeClr>
                </a:solidFill>
              </a:rPr>
              <a:t>Know that you have support at UMSOM.</a:t>
            </a:r>
            <a:br>
              <a:rPr lang="en-US" sz="3000">
                <a:solidFill>
                  <a:schemeClr val="bg1">
                    <a:lumMod val="95000"/>
                    <a:lumOff val="5000"/>
                  </a:schemeClr>
                </a:solidFill>
              </a:rPr>
            </a:br>
            <a:br>
              <a:rPr lang="en-US" sz="3000">
                <a:solidFill>
                  <a:schemeClr val="bg1">
                    <a:lumMod val="95000"/>
                    <a:lumOff val="5000"/>
                  </a:schemeClr>
                </a:solidFill>
              </a:rPr>
            </a:br>
            <a:r>
              <a:rPr lang="en-US" sz="3000">
                <a:solidFill>
                  <a:schemeClr val="bg1">
                    <a:lumMod val="95000"/>
                    <a:lumOff val="5000"/>
                  </a:schemeClr>
                </a:solidFill>
              </a:rPr>
              <a:t>Cherish the moments, the people, and the twists and turns of the journey – that is the fun part.</a:t>
            </a:r>
          </a:p>
        </p:txBody>
      </p:sp>
    </p:spTree>
    <p:extLst>
      <p:ext uri="{BB962C8B-B14F-4D97-AF65-F5344CB8AC3E}">
        <p14:creationId xmlns:p14="http://schemas.microsoft.com/office/powerpoint/2010/main" val="1356488465"/>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53F0BA-C9AD-7C61-D56E-D80E36DF9ED7}"/>
              </a:ext>
            </a:extLst>
          </p:cNvPr>
          <p:cNvSpPr>
            <a:spLocks noGrp="1"/>
          </p:cNvSpPr>
          <p:nvPr>
            <p:ph type="ctrTitle"/>
          </p:nvPr>
        </p:nvSpPr>
        <p:spPr/>
        <p:txBody>
          <a:bodyPr/>
          <a:lstStyle/>
          <a:p>
            <a:r>
              <a:rPr lang="en-US" dirty="0"/>
              <a:t>Thank you!!</a:t>
            </a:r>
          </a:p>
        </p:txBody>
      </p:sp>
      <p:sp>
        <p:nvSpPr>
          <p:cNvPr id="6" name="Subtitle 2">
            <a:extLst>
              <a:ext uri="{FF2B5EF4-FFF2-40B4-BE49-F238E27FC236}">
                <a16:creationId xmlns:a16="http://schemas.microsoft.com/office/drawing/2014/main" id="{63EFD1F3-A951-B405-19EA-A4CF53EDC59E}"/>
              </a:ext>
            </a:extLst>
          </p:cNvPr>
          <p:cNvSpPr>
            <a:spLocks noGrp="1"/>
          </p:cNvSpPr>
          <p:nvPr>
            <p:ph type="subTitle" idx="1"/>
          </p:nvPr>
        </p:nvSpPr>
        <p:spPr/>
        <p:txBody>
          <a:bodyPr>
            <a:normAutofit/>
          </a:bodyPr>
          <a:lstStyle/>
          <a:p>
            <a:r>
              <a:rPr lang="en-US" dirty="0">
                <a:solidFill>
                  <a:schemeClr val="tx1"/>
                </a:solidFill>
              </a:rPr>
              <a:t>Nirav G. Shah, MD</a:t>
            </a:r>
          </a:p>
          <a:p>
            <a:r>
              <a:rPr lang="en-US" dirty="0">
                <a:solidFill>
                  <a:schemeClr val="tx1"/>
                </a:solidFill>
              </a:rPr>
              <a:t>ngshah@som.umaryland.edu</a:t>
            </a:r>
          </a:p>
          <a:p>
            <a:r>
              <a:rPr lang="en-US" dirty="0">
                <a:solidFill>
                  <a:schemeClr val="tx1"/>
                </a:solidFill>
              </a:rPr>
              <a:t>@ngshah1</a:t>
            </a:r>
          </a:p>
        </p:txBody>
      </p:sp>
    </p:spTree>
    <p:extLst>
      <p:ext uri="{BB962C8B-B14F-4D97-AF65-F5344CB8AC3E}">
        <p14:creationId xmlns:p14="http://schemas.microsoft.com/office/powerpoint/2010/main" val="3655005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li treatment: Traditional Indian dietary practice may lower chronic  disease risk">
            <a:extLst>
              <a:ext uri="{FF2B5EF4-FFF2-40B4-BE49-F238E27FC236}">
                <a16:creationId xmlns:a16="http://schemas.microsoft.com/office/drawing/2014/main" id="{A7B4457C-2CB1-0883-5B32-E2AB20939F0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802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67266"/>
            <a:ext cx="2628900" cy="2547257"/>
          </a:xfrm>
          <a:prstGeom prst="ellipse">
            <a:avLst/>
          </a:prstGeom>
          <a:noFill/>
        </p:spPr>
        <p:txBody>
          <a:bodyPr vert="horz" lIns="91440" tIns="45720" rIns="91440" bIns="45720" rtlCol="0" anchor="ctr">
            <a:normAutofit/>
          </a:bodyPr>
          <a:lstStyle/>
          <a:p>
            <a:pPr defTabSz="914400">
              <a:lnSpc>
                <a:spcPct val="90000"/>
              </a:lnSpc>
            </a:pPr>
            <a:r>
              <a:rPr lang="en-US" sz="3600" kern="1200">
                <a:solidFill>
                  <a:srgbClr val="FFFFFF"/>
                </a:solidFill>
                <a:latin typeface="+mj-lt"/>
                <a:ea typeface="+mj-ea"/>
                <a:cs typeface="+mj-cs"/>
              </a:rPr>
              <a:t>Balance</a:t>
            </a:r>
          </a:p>
        </p:txBody>
      </p:sp>
      <p:pic>
        <p:nvPicPr>
          <p:cNvPr id="1026" name="Picture 2" descr="How can I make my own weighing scale? | Let's Talk Science">
            <a:extLst>
              <a:ext uri="{FF2B5EF4-FFF2-40B4-BE49-F238E27FC236}">
                <a16:creationId xmlns:a16="http://schemas.microsoft.com/office/drawing/2014/main" id="{C9C6058E-452C-FB1B-C7FB-96C68FF1979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777316" y="885073"/>
            <a:ext cx="6780700" cy="508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64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8 things startup employers should know about burnout | Startups Magazine">
            <a:extLst>
              <a:ext uri="{FF2B5EF4-FFF2-40B4-BE49-F238E27FC236}">
                <a16:creationId xmlns:a16="http://schemas.microsoft.com/office/drawing/2014/main" id="{10BDA5FA-5530-7B8A-206A-E8040DFF1AE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5293" r="38591" b="-1"/>
          <a:stretch/>
        </p:blipFill>
        <p:spPr bwMode="auto">
          <a:xfrm>
            <a:off x="6788230" y="643467"/>
            <a:ext cx="4148506" cy="5571066"/>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13 Grand Indian Thalis You Need to Try At Least Once In Your Life - NDTV  Food">
            <a:extLst>
              <a:ext uri="{FF2B5EF4-FFF2-40B4-BE49-F238E27FC236}">
                <a16:creationId xmlns:a16="http://schemas.microsoft.com/office/drawing/2014/main" id="{D14D9102-008A-61D4-445A-0DD921B4F4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68" r="11939" b="5113"/>
          <a:stretch/>
        </p:blipFill>
        <p:spPr bwMode="auto">
          <a:xfrm>
            <a:off x="643466" y="1526549"/>
            <a:ext cx="5372099" cy="380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618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10" name="Rectangle 310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Fig. 1">
            <a:extLst>
              <a:ext uri="{FF2B5EF4-FFF2-40B4-BE49-F238E27FC236}">
                <a16:creationId xmlns:a16="http://schemas.microsoft.com/office/drawing/2014/main" id="{8B94033A-4C62-A33A-64A8-B1E27A38A4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6610"/>
          <a:stretch/>
        </p:blipFill>
        <p:spPr bwMode="auto">
          <a:xfrm>
            <a:off x="5115339" y="92775"/>
            <a:ext cx="6936390" cy="68579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83A027A-388A-828F-6825-F11D40739765}"/>
              </a:ext>
            </a:extLst>
          </p:cNvPr>
          <p:cNvSpPr txBox="1"/>
          <p:nvPr/>
        </p:nvSpPr>
        <p:spPr>
          <a:xfrm>
            <a:off x="7229591" y="6541676"/>
            <a:ext cx="5036122" cy="369332"/>
          </a:xfrm>
          <a:prstGeom prst="rect">
            <a:avLst/>
          </a:prstGeom>
          <a:noFill/>
        </p:spPr>
        <p:txBody>
          <a:bodyPr wrap="none" rtlCol="0">
            <a:spAutoFit/>
          </a:bodyPr>
          <a:lstStyle/>
          <a:p>
            <a:r>
              <a:rPr lang="en-US" dirty="0"/>
              <a:t>Kumar, </a:t>
            </a:r>
            <a:r>
              <a:rPr lang="en-US" dirty="0" err="1"/>
              <a:t>Swee</a:t>
            </a:r>
            <a:r>
              <a:rPr lang="en-US" dirty="0"/>
              <a:t>, </a:t>
            </a:r>
            <a:r>
              <a:rPr lang="en-US" dirty="0" err="1"/>
              <a:t>Suneja</a:t>
            </a:r>
            <a:r>
              <a:rPr lang="en-US" dirty="0"/>
              <a:t>. </a:t>
            </a:r>
            <a:r>
              <a:rPr lang="en-US" i="1" dirty="0"/>
              <a:t>BMC Medical Education </a:t>
            </a:r>
            <a:r>
              <a:rPr lang="en-US" dirty="0"/>
              <a:t>2019.</a:t>
            </a:r>
          </a:p>
        </p:txBody>
      </p:sp>
      <p:sp>
        <p:nvSpPr>
          <p:cNvPr id="8" name="TextBox 7">
            <a:extLst>
              <a:ext uri="{FF2B5EF4-FFF2-40B4-BE49-F238E27FC236}">
                <a16:creationId xmlns:a16="http://schemas.microsoft.com/office/drawing/2014/main" id="{41869D66-456A-A213-A7ED-16ACDCADBBF6}"/>
              </a:ext>
            </a:extLst>
          </p:cNvPr>
          <p:cNvSpPr txBox="1"/>
          <p:nvPr/>
        </p:nvSpPr>
        <p:spPr>
          <a:xfrm>
            <a:off x="-100517" y="1016384"/>
            <a:ext cx="5745644" cy="5010772"/>
          </a:xfrm>
          <a:prstGeom prst="rect">
            <a:avLst/>
          </a:prstGeom>
        </p:spPr>
        <p:txBody>
          <a:bodyPr vert="horz" lIns="91440" tIns="45720" rIns="91440" bIns="45720" rtlCol="0" anchor="ctr">
            <a:normAutofit/>
          </a:bodyPr>
          <a:lstStyle/>
          <a:p>
            <a:pPr marL="457200" indent="-228600" defTabSz="914400">
              <a:lnSpc>
                <a:spcPct val="90000"/>
              </a:lnSpc>
              <a:spcBef>
                <a:spcPct val="0"/>
              </a:spcBef>
              <a:spcAft>
                <a:spcPts val="600"/>
              </a:spcAft>
              <a:buFont typeface="Arial" panose="020B0604020202020204" pitchFamily="34" charset="0"/>
              <a:buChar char="•"/>
            </a:pPr>
            <a:r>
              <a:rPr lang="en-US" sz="2800" dirty="0"/>
              <a:t>Organize and Implement Curricula</a:t>
            </a:r>
          </a:p>
          <a:p>
            <a:pPr marL="457200" indent="-228600" defTabSz="914400">
              <a:lnSpc>
                <a:spcPct val="90000"/>
              </a:lnSpc>
              <a:spcBef>
                <a:spcPct val="0"/>
              </a:spcBef>
              <a:spcAft>
                <a:spcPts val="600"/>
              </a:spcAft>
              <a:buFont typeface="Arial" panose="020B0604020202020204" pitchFamily="34" charset="0"/>
              <a:buChar char="•"/>
            </a:pPr>
            <a:endParaRPr lang="en-US" sz="2800" dirty="0"/>
          </a:p>
          <a:p>
            <a:pPr marL="457200" indent="-228600" defTabSz="914400">
              <a:lnSpc>
                <a:spcPct val="90000"/>
              </a:lnSpc>
              <a:spcBef>
                <a:spcPct val="0"/>
              </a:spcBef>
              <a:spcAft>
                <a:spcPts val="600"/>
              </a:spcAft>
              <a:buFont typeface="Arial" panose="020B0604020202020204" pitchFamily="34" charset="0"/>
              <a:buChar char="•"/>
            </a:pPr>
            <a:r>
              <a:rPr lang="en-US" sz="2800" dirty="0"/>
              <a:t>Evaluate Trainee Performance</a:t>
            </a:r>
          </a:p>
          <a:p>
            <a:pPr marL="457200" indent="-228600" defTabSz="914400">
              <a:lnSpc>
                <a:spcPct val="90000"/>
              </a:lnSpc>
              <a:spcBef>
                <a:spcPct val="0"/>
              </a:spcBef>
              <a:spcAft>
                <a:spcPts val="600"/>
              </a:spcAft>
              <a:buFont typeface="Arial" panose="020B0604020202020204" pitchFamily="34" charset="0"/>
              <a:buChar char="•"/>
            </a:pPr>
            <a:endParaRPr lang="en-US" sz="2800" dirty="0"/>
          </a:p>
          <a:p>
            <a:pPr marL="457200" indent="-228600" defTabSz="914400">
              <a:lnSpc>
                <a:spcPct val="90000"/>
              </a:lnSpc>
              <a:spcBef>
                <a:spcPct val="0"/>
              </a:spcBef>
              <a:spcAft>
                <a:spcPts val="600"/>
              </a:spcAft>
              <a:buFont typeface="Arial" panose="020B0604020202020204" pitchFamily="34" charset="0"/>
              <a:buChar char="•"/>
            </a:pPr>
            <a:r>
              <a:rPr lang="en-US" sz="2800" dirty="0"/>
              <a:t>Provide Meaningful Instruction</a:t>
            </a:r>
          </a:p>
          <a:p>
            <a:pPr marL="457200" indent="-228600" defTabSz="914400">
              <a:lnSpc>
                <a:spcPct val="90000"/>
              </a:lnSpc>
              <a:spcBef>
                <a:spcPct val="0"/>
              </a:spcBef>
              <a:spcAft>
                <a:spcPts val="600"/>
              </a:spcAft>
              <a:buFont typeface="Arial" panose="020B0604020202020204" pitchFamily="34" charset="0"/>
              <a:buChar char="•"/>
            </a:pPr>
            <a:endParaRPr lang="en-US" sz="2800" dirty="0"/>
          </a:p>
          <a:p>
            <a:pPr marL="457200" indent="-228600" defTabSz="914400">
              <a:lnSpc>
                <a:spcPct val="90000"/>
              </a:lnSpc>
              <a:spcBef>
                <a:spcPct val="0"/>
              </a:spcBef>
              <a:spcAft>
                <a:spcPts val="600"/>
              </a:spcAft>
              <a:buFont typeface="Arial" panose="020B0604020202020204" pitchFamily="34" charset="0"/>
              <a:buChar char="•"/>
            </a:pPr>
            <a:r>
              <a:rPr lang="en-US" sz="2800" dirty="0"/>
              <a:t>Be a Role Model</a:t>
            </a:r>
          </a:p>
          <a:p>
            <a:pPr marL="457200" indent="-228600" defTabSz="914400">
              <a:lnSpc>
                <a:spcPct val="90000"/>
              </a:lnSpc>
              <a:spcBef>
                <a:spcPct val="0"/>
              </a:spcBef>
              <a:spcAft>
                <a:spcPts val="600"/>
              </a:spcAft>
              <a:buFont typeface="Arial" panose="020B0604020202020204" pitchFamily="34" charset="0"/>
              <a:buChar char="•"/>
            </a:pPr>
            <a:endParaRPr lang="en-US" sz="2800" dirty="0"/>
          </a:p>
          <a:p>
            <a:pPr marL="457200" indent="-228600" defTabSz="914400">
              <a:lnSpc>
                <a:spcPct val="90000"/>
              </a:lnSpc>
              <a:spcBef>
                <a:spcPct val="0"/>
              </a:spcBef>
              <a:spcAft>
                <a:spcPts val="600"/>
              </a:spcAft>
              <a:buFont typeface="Arial" panose="020B0604020202020204" pitchFamily="34" charset="0"/>
              <a:buChar char="•"/>
            </a:pPr>
            <a:r>
              <a:rPr lang="en-US" sz="2800" dirty="0"/>
              <a:t>Advocate for the Trainee</a:t>
            </a:r>
          </a:p>
          <a:p>
            <a:pPr indent="-228600" defTabSz="914400">
              <a:lnSpc>
                <a:spcPct val="90000"/>
              </a:lnSpc>
              <a:spcBef>
                <a:spcPct val="0"/>
              </a:spcBef>
              <a:spcAft>
                <a:spcPts val="600"/>
              </a:spcAft>
              <a:buFont typeface="Arial" panose="020B0604020202020204" pitchFamily="34" charset="0"/>
              <a:buChar char="•"/>
            </a:pPr>
            <a:endParaRPr lang="en-US" sz="2800" dirty="0"/>
          </a:p>
        </p:txBody>
      </p:sp>
    </p:spTree>
    <p:extLst>
      <p:ext uri="{BB962C8B-B14F-4D97-AF65-F5344CB8AC3E}">
        <p14:creationId xmlns:p14="http://schemas.microsoft.com/office/powerpoint/2010/main" val="3204267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D34BB9-CA1E-9A88-02FC-CC5EFE402C02}"/>
              </a:ext>
            </a:extLst>
          </p:cNvPr>
          <p:cNvSpPr>
            <a:spLocks noGrp="1"/>
          </p:cNvSpPr>
          <p:nvPr>
            <p:ph type="title"/>
          </p:nvPr>
        </p:nvSpPr>
        <p:spPr>
          <a:xfrm>
            <a:off x="2151506" y="109907"/>
            <a:ext cx="7886700" cy="1133499"/>
          </a:xfrm>
        </p:spPr>
        <p:txBody>
          <a:bodyPr>
            <a:normAutofit/>
          </a:bodyPr>
          <a:lstStyle/>
          <a:p>
            <a:r>
              <a:rPr lang="en-US" sz="4500" dirty="0"/>
              <a:t>Core Features of Successful PDs</a:t>
            </a:r>
          </a:p>
        </p:txBody>
      </p:sp>
      <p:graphicFrame>
        <p:nvGraphicFramePr>
          <p:cNvPr id="4" name="Content Placeholder 3">
            <a:extLst>
              <a:ext uri="{FF2B5EF4-FFF2-40B4-BE49-F238E27FC236}">
                <a16:creationId xmlns:a16="http://schemas.microsoft.com/office/drawing/2014/main" id="{20167883-52B8-C7DE-025E-D3FC043B3661}"/>
              </a:ext>
            </a:extLst>
          </p:cNvPr>
          <p:cNvGraphicFramePr>
            <a:graphicFrameLocks noGrp="1"/>
          </p:cNvGraphicFramePr>
          <p:nvPr>
            <p:ph idx="1"/>
            <p:extLst>
              <p:ext uri="{D42A27DB-BD31-4B8C-83A1-F6EECF244321}">
                <p14:modId xmlns:p14="http://schemas.microsoft.com/office/powerpoint/2010/main" val="3344558035"/>
              </p:ext>
            </p:extLst>
          </p:nvPr>
        </p:nvGraphicFramePr>
        <p:xfrm>
          <a:off x="1749288" y="1353312"/>
          <a:ext cx="8680173" cy="5299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1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6E55-B771-A747-9FEE-CE607825A217}"/>
              </a:ext>
            </a:extLst>
          </p:cNvPr>
          <p:cNvSpPr>
            <a:spLocks noGrp="1"/>
          </p:cNvSpPr>
          <p:nvPr>
            <p:ph type="title"/>
          </p:nvPr>
        </p:nvSpPr>
        <p:spPr>
          <a:xfrm>
            <a:off x="960100" y="978102"/>
            <a:ext cx="10588434" cy="1062644"/>
          </a:xfrm>
        </p:spPr>
        <p:txBody>
          <a:bodyPr anchor="b">
            <a:normAutofit/>
          </a:bodyPr>
          <a:lstStyle/>
          <a:p>
            <a:pPr algn="l"/>
            <a:r>
              <a:rPr lang="en-US"/>
              <a:t>Ultimate Goals</a:t>
            </a:r>
          </a:p>
        </p:txBody>
      </p:sp>
      <p:cxnSp>
        <p:nvCxnSpPr>
          <p:cNvPr id="19" name="Straight Connector 11">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Connections">
            <a:extLst>
              <a:ext uri="{FF2B5EF4-FFF2-40B4-BE49-F238E27FC236}">
                <a16:creationId xmlns:a16="http://schemas.microsoft.com/office/drawing/2014/main" id="{78D3BE9F-ECA7-0E8E-3858-2BA7FB1AD8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3206" y="2811104"/>
            <a:ext cx="2928114" cy="2928114"/>
          </a:xfrm>
          <a:prstGeom prst="rect">
            <a:avLst/>
          </a:prstGeom>
        </p:spPr>
      </p:pic>
      <p:sp>
        <p:nvSpPr>
          <p:cNvPr id="3" name="Content Placeholder 2">
            <a:extLst>
              <a:ext uri="{FF2B5EF4-FFF2-40B4-BE49-F238E27FC236}">
                <a16:creationId xmlns:a16="http://schemas.microsoft.com/office/drawing/2014/main" id="{5CD675E7-1E73-7644-9E38-0191E3F98AB3}"/>
              </a:ext>
            </a:extLst>
          </p:cNvPr>
          <p:cNvSpPr>
            <a:spLocks noGrp="1"/>
          </p:cNvSpPr>
          <p:nvPr>
            <p:ph idx="1"/>
          </p:nvPr>
        </p:nvSpPr>
        <p:spPr>
          <a:xfrm>
            <a:off x="4955354" y="2682433"/>
            <a:ext cx="6282169" cy="3215749"/>
          </a:xfrm>
        </p:spPr>
        <p:txBody>
          <a:bodyPr>
            <a:normAutofit/>
          </a:bodyPr>
          <a:lstStyle/>
          <a:p>
            <a:r>
              <a:rPr lang="en-US" sz="2400"/>
              <a:t>Increase productivity while working</a:t>
            </a:r>
          </a:p>
          <a:p>
            <a:r>
              <a:rPr lang="en-US" sz="2400"/>
              <a:t>Make meaningful contributions</a:t>
            </a:r>
          </a:p>
          <a:p>
            <a:r>
              <a:rPr lang="en-US" sz="2400"/>
              <a:t>Create effective teams and </a:t>
            </a:r>
            <a:r>
              <a:rPr lang="en-US" sz="2400" b="1" u="sng"/>
              <a:t>relationships</a:t>
            </a:r>
          </a:p>
          <a:p>
            <a:r>
              <a:rPr lang="en-US" sz="2400"/>
              <a:t>Be able to spend quality time with my family</a:t>
            </a:r>
          </a:p>
          <a:p>
            <a:r>
              <a:rPr lang="en-US" sz="2400"/>
              <a:t>Have fun and be fulfilled</a:t>
            </a:r>
          </a:p>
          <a:p>
            <a:pPr marL="0" indent="0">
              <a:buNone/>
            </a:pPr>
            <a:endParaRPr lang="en-US" sz="2400" dirty="0"/>
          </a:p>
        </p:txBody>
      </p:sp>
    </p:spTree>
    <p:extLst>
      <p:ext uri="{BB962C8B-B14F-4D97-AF65-F5344CB8AC3E}">
        <p14:creationId xmlns:p14="http://schemas.microsoft.com/office/powerpoint/2010/main" val="3244377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D95E6F-8610-E5DA-5BA4-B6B0371856BF}"/>
              </a:ext>
            </a:extLst>
          </p:cNvPr>
          <p:cNvSpPr>
            <a:spLocks noGrp="1"/>
          </p:cNvSpPr>
          <p:nvPr>
            <p:ph type="title"/>
          </p:nvPr>
        </p:nvSpPr>
        <p:spPr>
          <a:xfrm>
            <a:off x="1524000" y="1005840"/>
            <a:ext cx="9031769" cy="2936382"/>
          </a:xfrm>
        </p:spPr>
        <p:txBody>
          <a:bodyPr vert="horz" lIns="91440" tIns="45720" rIns="91440" bIns="45720" rtlCol="0" anchor="b">
            <a:normAutofit/>
          </a:bodyPr>
          <a:lstStyle/>
          <a:p>
            <a:pPr defTabSz="914400">
              <a:lnSpc>
                <a:spcPct val="90000"/>
              </a:lnSpc>
            </a:pPr>
            <a:r>
              <a:rPr lang="en-US" sz="6600" kern="1200">
                <a:solidFill>
                  <a:schemeClr val="tx1"/>
                </a:solidFill>
                <a:latin typeface="+mj-lt"/>
                <a:ea typeface="+mj-ea"/>
                <a:cs typeface="+mj-cs"/>
              </a:rPr>
              <a:t>Leadership Theory</a:t>
            </a:r>
          </a:p>
        </p:txBody>
      </p:sp>
      <p:sp>
        <p:nvSpPr>
          <p:cNvPr id="3" name="Content Placeholder 2">
            <a:extLst>
              <a:ext uri="{FF2B5EF4-FFF2-40B4-BE49-F238E27FC236}">
                <a16:creationId xmlns:a16="http://schemas.microsoft.com/office/drawing/2014/main" id="{F1F785B9-0EC1-01D8-C5F3-647E53723400}"/>
              </a:ext>
            </a:extLst>
          </p:cNvPr>
          <p:cNvSpPr>
            <a:spLocks noGrp="1"/>
          </p:cNvSpPr>
          <p:nvPr>
            <p:ph idx="1"/>
          </p:nvPr>
        </p:nvSpPr>
        <p:spPr>
          <a:xfrm>
            <a:off x="1524000" y="4034297"/>
            <a:ext cx="9031769" cy="1655762"/>
          </a:xfrm>
        </p:spPr>
        <p:txBody>
          <a:bodyPr vert="horz" lIns="91440" tIns="45720" rIns="91440" bIns="45720" rtlCol="0">
            <a:normAutofit/>
          </a:bodyPr>
          <a:lstStyle/>
          <a:p>
            <a:pPr marL="0" indent="0" algn="ctr" defTabSz="914400">
              <a:lnSpc>
                <a:spcPct val="90000"/>
              </a:lnSpc>
              <a:spcBef>
                <a:spcPts val="1000"/>
              </a:spcBef>
              <a:buNone/>
            </a:pPr>
            <a:r>
              <a:rPr lang="en-US" kern="1200" dirty="0">
                <a:solidFill>
                  <a:schemeClr val="tx1"/>
                </a:solidFill>
                <a:latin typeface="+mn-lt"/>
                <a:ea typeface="+mn-ea"/>
                <a:cs typeface="+mn-cs"/>
              </a:rPr>
              <a:t>Leadership is not defined by the position, but rather by the relationships with the trainees.</a:t>
            </a:r>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564151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2549</TotalTime>
  <Words>811</Words>
  <Application>Microsoft Macintosh PowerPoint</Application>
  <PresentationFormat>Widescreen</PresentationFormat>
  <Paragraphs>146</Paragraphs>
  <Slides>25</Slides>
  <Notes>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25</vt:i4>
      </vt:variant>
    </vt:vector>
  </HeadingPairs>
  <TitlesOfParts>
    <vt:vector size="29" baseType="lpstr">
      <vt:lpstr>Arial</vt:lpstr>
      <vt:lpstr>Calibri</vt:lpstr>
      <vt:lpstr>Office Theme</vt:lpstr>
      <vt:lpstr>1_Office Theme</vt:lpstr>
      <vt:lpstr>Program Director Wellness, Resilience, Longevity</vt:lpstr>
      <vt:lpstr>Program Director Pro-Con List</vt:lpstr>
      <vt:lpstr>PowerPoint Presentation</vt:lpstr>
      <vt:lpstr>Balance</vt:lpstr>
      <vt:lpstr>PowerPoint Presentation</vt:lpstr>
      <vt:lpstr>PowerPoint Presentation</vt:lpstr>
      <vt:lpstr>Core Features of Successful PDs</vt:lpstr>
      <vt:lpstr>Ultimate Goals</vt:lpstr>
      <vt:lpstr>Leadership Theory</vt:lpstr>
      <vt:lpstr>Academic Medicine: Tripartite Mission</vt:lpstr>
      <vt:lpstr>The Balance in our Daily Life</vt:lpstr>
      <vt:lpstr>Work Smarter, Not Harder</vt:lpstr>
      <vt:lpstr>Professional Health and Wellness</vt:lpstr>
      <vt:lpstr>Professional Health and Wellness</vt:lpstr>
      <vt:lpstr>How does a PD stay well?</vt:lpstr>
      <vt:lpstr>Group Dynamics</vt:lpstr>
      <vt:lpstr>Find a Group that Makes Everyone Better!</vt:lpstr>
      <vt:lpstr>What did this actually mean for me?</vt:lpstr>
      <vt:lpstr>My Journey: from the bench to the classroom</vt:lpstr>
      <vt:lpstr>Big Goals</vt:lpstr>
      <vt:lpstr>What comes after being a PD?</vt:lpstr>
      <vt:lpstr>The Balance in our Daily Life</vt:lpstr>
      <vt:lpstr>What Roles Have Followed after being a PD?</vt:lpstr>
      <vt:lpstr>Find the things you want to fill your Thali with.  Know that you have support at UMSOM.  Cherish the moments, the people, and the twists and turns of the journey – that is the fun part.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Renaissance Curriculum</dc:title>
  <dc:creator>Shah, Nirav</dc:creator>
  <cp:lastModifiedBy>Shah, Nirav</cp:lastModifiedBy>
  <cp:revision>28</cp:revision>
  <dcterms:created xsi:type="dcterms:W3CDTF">2020-08-04T00:46:24Z</dcterms:created>
  <dcterms:modified xsi:type="dcterms:W3CDTF">2023-02-02T12:27:23Z</dcterms:modified>
</cp:coreProperties>
</file>