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notesMasterIdLst>
    <p:notesMasterId r:id="rId7"/>
  </p:notesMasterIdLst>
  <p:sldIdLst>
    <p:sldId id="256" r:id="rId2"/>
    <p:sldId id="272" r:id="rId3"/>
    <p:sldId id="273" r:id="rId4"/>
    <p:sldId id="275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E74368-9C3D-4BF0-B0B5-E9B4B37CDA13}" v="723" dt="2023-01-25T18:35:56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2" autoAdjust="0"/>
    <p:restoredTop sz="95887" autoAdjust="0"/>
  </p:normalViewPr>
  <p:slideViewPr>
    <p:cSldViewPr snapToGrid="0">
      <p:cViewPr varScale="1">
        <p:scale>
          <a:sx n="106" d="100"/>
          <a:sy n="106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, Peter" userId="7a7cac0a-5810-4c97-b1de-e349ff21d9bb" providerId="ADAL" clId="{43E74368-9C3D-4BF0-B0B5-E9B4B37CDA13}"/>
    <pc:docChg chg="undo custSel addSld delSld modSld">
      <pc:chgData name="Jin, Peter" userId="7a7cac0a-5810-4c97-b1de-e349ff21d9bb" providerId="ADAL" clId="{43E74368-9C3D-4BF0-B0B5-E9B4B37CDA13}" dt="2023-01-25T18:35:56.830" v="2433" actId="115"/>
      <pc:docMkLst>
        <pc:docMk/>
      </pc:docMkLst>
      <pc:sldChg chg="modSp mod">
        <pc:chgData name="Jin, Peter" userId="7a7cac0a-5810-4c97-b1de-e349ff21d9bb" providerId="ADAL" clId="{43E74368-9C3D-4BF0-B0B5-E9B4B37CDA13}" dt="2023-01-25T14:57:12.795" v="2374" actId="404"/>
        <pc:sldMkLst>
          <pc:docMk/>
          <pc:sldMk cId="1720808614" sldId="256"/>
        </pc:sldMkLst>
        <pc:spChg chg="mod">
          <ac:chgData name="Jin, Peter" userId="7a7cac0a-5810-4c97-b1de-e349ff21d9bb" providerId="ADAL" clId="{43E74368-9C3D-4BF0-B0B5-E9B4B37CDA13}" dt="2023-01-25T14:48:58.019" v="1944" actId="20577"/>
          <ac:spMkLst>
            <pc:docMk/>
            <pc:sldMk cId="1720808614" sldId="256"/>
            <ac:spMk id="2" creationId="{73009D37-B163-4522-BEC5-AFD02D53337F}"/>
          </ac:spMkLst>
        </pc:spChg>
        <pc:spChg chg="mod">
          <ac:chgData name="Jin, Peter" userId="7a7cac0a-5810-4c97-b1de-e349ff21d9bb" providerId="ADAL" clId="{43E74368-9C3D-4BF0-B0B5-E9B4B37CDA13}" dt="2023-01-25T14:57:12.795" v="2374" actId="404"/>
          <ac:spMkLst>
            <pc:docMk/>
            <pc:sldMk cId="1720808614" sldId="256"/>
            <ac:spMk id="3" creationId="{4D5484BA-DF09-4941-A5EA-A077C5DFFE98}"/>
          </ac:spMkLst>
        </pc:spChg>
      </pc:sldChg>
      <pc:sldChg chg="del">
        <pc:chgData name="Jin, Peter" userId="7a7cac0a-5810-4c97-b1de-e349ff21d9bb" providerId="ADAL" clId="{43E74368-9C3D-4BF0-B0B5-E9B4B37CDA13}" dt="2023-01-25T14:30:59.772" v="1068" actId="47"/>
        <pc:sldMkLst>
          <pc:docMk/>
          <pc:sldMk cId="4273852954" sldId="258"/>
        </pc:sldMkLst>
      </pc:sldChg>
      <pc:sldChg chg="del">
        <pc:chgData name="Jin, Peter" userId="7a7cac0a-5810-4c97-b1de-e349ff21d9bb" providerId="ADAL" clId="{43E74368-9C3D-4BF0-B0B5-E9B4B37CDA13}" dt="2023-01-25T14:30:57.421" v="1067" actId="47"/>
        <pc:sldMkLst>
          <pc:docMk/>
          <pc:sldMk cId="4132530780" sldId="260"/>
        </pc:sldMkLst>
      </pc:sldChg>
      <pc:sldChg chg="del">
        <pc:chgData name="Jin, Peter" userId="7a7cac0a-5810-4c97-b1de-e349ff21d9bb" providerId="ADAL" clId="{43E74368-9C3D-4BF0-B0B5-E9B4B37CDA13}" dt="2023-01-25T14:31:38.641" v="1130" actId="47"/>
        <pc:sldMkLst>
          <pc:docMk/>
          <pc:sldMk cId="3028897839" sldId="261"/>
        </pc:sldMkLst>
      </pc:sldChg>
      <pc:sldChg chg="del">
        <pc:chgData name="Jin, Peter" userId="7a7cac0a-5810-4c97-b1de-e349ff21d9bb" providerId="ADAL" clId="{43E74368-9C3D-4BF0-B0B5-E9B4B37CDA13}" dt="2023-01-25T14:46:49.477" v="1872" actId="47"/>
        <pc:sldMkLst>
          <pc:docMk/>
          <pc:sldMk cId="3014290044" sldId="263"/>
        </pc:sldMkLst>
      </pc:sldChg>
      <pc:sldChg chg="del">
        <pc:chgData name="Jin, Peter" userId="7a7cac0a-5810-4c97-b1de-e349ff21d9bb" providerId="ADAL" clId="{43E74368-9C3D-4BF0-B0B5-E9B4B37CDA13}" dt="2023-01-25T14:46:51.990" v="1873" actId="47"/>
        <pc:sldMkLst>
          <pc:docMk/>
          <pc:sldMk cId="3381894177" sldId="264"/>
        </pc:sldMkLst>
      </pc:sldChg>
      <pc:sldChg chg="del">
        <pc:chgData name="Jin, Peter" userId="7a7cac0a-5810-4c97-b1de-e349ff21d9bb" providerId="ADAL" clId="{43E74368-9C3D-4BF0-B0B5-E9B4B37CDA13}" dt="2023-01-25T14:46:53.279" v="1874" actId="47"/>
        <pc:sldMkLst>
          <pc:docMk/>
          <pc:sldMk cId="3456939459" sldId="265"/>
        </pc:sldMkLst>
      </pc:sldChg>
      <pc:sldChg chg="del">
        <pc:chgData name="Jin, Peter" userId="7a7cac0a-5810-4c97-b1de-e349ff21d9bb" providerId="ADAL" clId="{43E74368-9C3D-4BF0-B0B5-E9B4B37CDA13}" dt="2023-01-25T14:46:56.760" v="1875" actId="47"/>
        <pc:sldMkLst>
          <pc:docMk/>
          <pc:sldMk cId="1819344391" sldId="266"/>
        </pc:sldMkLst>
      </pc:sldChg>
      <pc:sldChg chg="del">
        <pc:chgData name="Jin, Peter" userId="7a7cac0a-5810-4c97-b1de-e349ff21d9bb" providerId="ADAL" clId="{43E74368-9C3D-4BF0-B0B5-E9B4B37CDA13}" dt="2023-01-25T14:46:57.606" v="1876" actId="47"/>
        <pc:sldMkLst>
          <pc:docMk/>
          <pc:sldMk cId="1848026177" sldId="268"/>
        </pc:sldMkLst>
      </pc:sldChg>
      <pc:sldChg chg="del">
        <pc:chgData name="Jin, Peter" userId="7a7cac0a-5810-4c97-b1de-e349ff21d9bb" providerId="ADAL" clId="{43E74368-9C3D-4BF0-B0B5-E9B4B37CDA13}" dt="2023-01-25T14:46:58.433" v="1877" actId="47"/>
        <pc:sldMkLst>
          <pc:docMk/>
          <pc:sldMk cId="843390405" sldId="269"/>
        </pc:sldMkLst>
      </pc:sldChg>
      <pc:sldChg chg="del">
        <pc:chgData name="Jin, Peter" userId="7a7cac0a-5810-4c97-b1de-e349ff21d9bb" providerId="ADAL" clId="{43E74368-9C3D-4BF0-B0B5-E9B4B37CDA13}" dt="2023-01-25T14:46:59.319" v="1878" actId="47"/>
        <pc:sldMkLst>
          <pc:docMk/>
          <pc:sldMk cId="2506458656" sldId="270"/>
        </pc:sldMkLst>
      </pc:sldChg>
      <pc:sldChg chg="del">
        <pc:chgData name="Jin, Peter" userId="7a7cac0a-5810-4c97-b1de-e349ff21d9bb" providerId="ADAL" clId="{43E74368-9C3D-4BF0-B0B5-E9B4B37CDA13}" dt="2023-01-25T14:47:02.411" v="1879" actId="47"/>
        <pc:sldMkLst>
          <pc:docMk/>
          <pc:sldMk cId="3523694695" sldId="271"/>
        </pc:sldMkLst>
      </pc:sldChg>
      <pc:sldChg chg="addSp delSp modSp add mod modAnim modNotesTx">
        <pc:chgData name="Jin, Peter" userId="7a7cac0a-5810-4c97-b1de-e349ff21d9bb" providerId="ADAL" clId="{43E74368-9C3D-4BF0-B0B5-E9B4B37CDA13}" dt="2023-01-25T18:33:46.121" v="2391" actId="404"/>
        <pc:sldMkLst>
          <pc:docMk/>
          <pc:sldMk cId="1996331717" sldId="272"/>
        </pc:sldMkLst>
        <pc:spChg chg="mod">
          <ac:chgData name="Jin, Peter" userId="7a7cac0a-5810-4c97-b1de-e349ff21d9bb" providerId="ADAL" clId="{43E74368-9C3D-4BF0-B0B5-E9B4B37CDA13}" dt="2023-01-25T18:33:46.121" v="2391" actId="404"/>
          <ac:spMkLst>
            <pc:docMk/>
            <pc:sldMk cId="1996331717" sldId="272"/>
            <ac:spMk id="2" creationId="{C6A1D762-F627-4563-887D-CC8182960E95}"/>
          </ac:spMkLst>
        </pc:spChg>
        <pc:spChg chg="add del mod">
          <ac:chgData name="Jin, Peter" userId="7a7cac0a-5810-4c97-b1de-e349ff21d9bb" providerId="ADAL" clId="{43E74368-9C3D-4BF0-B0B5-E9B4B37CDA13}" dt="2023-01-25T14:21:39.269" v="541" actId="12084"/>
          <ac:spMkLst>
            <pc:docMk/>
            <pc:sldMk cId="1996331717" sldId="272"/>
            <ac:spMk id="3" creationId="{763BDA90-2899-F389-799B-5BFF43D416FE}"/>
          </ac:spMkLst>
        </pc:spChg>
        <pc:graphicFrameChg chg="del mod">
          <ac:chgData name="Jin, Peter" userId="7a7cac0a-5810-4c97-b1de-e349ff21d9bb" providerId="ADAL" clId="{43E74368-9C3D-4BF0-B0B5-E9B4B37CDA13}" dt="2023-01-25T13:35:43.705" v="109" actId="11529"/>
          <ac:graphicFrameMkLst>
            <pc:docMk/>
            <pc:sldMk cId="1996331717" sldId="272"/>
            <ac:graphicFrameMk id="4" creationId="{EFF3E53C-6CB9-41B6-81B4-090B40D5A390}"/>
          </ac:graphicFrameMkLst>
        </pc:graphicFrameChg>
        <pc:graphicFrameChg chg="add mod">
          <ac:chgData name="Jin, Peter" userId="7a7cac0a-5810-4c97-b1de-e349ff21d9bb" providerId="ADAL" clId="{43E74368-9C3D-4BF0-B0B5-E9B4B37CDA13}" dt="2023-01-25T14:24:05.978" v="762" actId="20577"/>
          <ac:graphicFrameMkLst>
            <pc:docMk/>
            <pc:sldMk cId="1996331717" sldId="272"/>
            <ac:graphicFrameMk id="5" creationId="{57D8CFF5-02E6-1BD7-60ED-B3896FD40A6A}"/>
          </ac:graphicFrameMkLst>
        </pc:graphicFrameChg>
      </pc:sldChg>
      <pc:sldChg chg="addSp delSp modSp new mod modAnim">
        <pc:chgData name="Jin, Peter" userId="7a7cac0a-5810-4c97-b1de-e349ff21d9bb" providerId="ADAL" clId="{43E74368-9C3D-4BF0-B0B5-E9B4B37CDA13}" dt="2023-01-25T14:54:31.416" v="2286"/>
        <pc:sldMkLst>
          <pc:docMk/>
          <pc:sldMk cId="4160389756" sldId="273"/>
        </pc:sldMkLst>
        <pc:spChg chg="mod">
          <ac:chgData name="Jin, Peter" userId="7a7cac0a-5810-4c97-b1de-e349ff21d9bb" providerId="ADAL" clId="{43E74368-9C3D-4BF0-B0B5-E9B4B37CDA13}" dt="2023-01-25T14:24:50.471" v="800" actId="20577"/>
          <ac:spMkLst>
            <pc:docMk/>
            <pc:sldMk cId="4160389756" sldId="273"/>
            <ac:spMk id="2" creationId="{68DF8139-D81A-9C35-AE70-9A507B44CBD5}"/>
          </ac:spMkLst>
        </pc:spChg>
        <pc:spChg chg="mod">
          <ac:chgData name="Jin, Peter" userId="7a7cac0a-5810-4c97-b1de-e349ff21d9bb" providerId="ADAL" clId="{43E74368-9C3D-4BF0-B0B5-E9B4B37CDA13}" dt="2023-01-25T14:29:07.313" v="1055" actId="1076"/>
          <ac:spMkLst>
            <pc:docMk/>
            <pc:sldMk cId="4160389756" sldId="273"/>
            <ac:spMk id="3" creationId="{983160D3-EEBC-61BE-1734-AB5B3070007C}"/>
          </ac:spMkLst>
        </pc:spChg>
        <pc:spChg chg="add del mod">
          <ac:chgData name="Jin, Peter" userId="7a7cac0a-5810-4c97-b1de-e349ff21d9bb" providerId="ADAL" clId="{43E74368-9C3D-4BF0-B0B5-E9B4B37CDA13}" dt="2023-01-25T14:30:29.231" v="1066" actId="12084"/>
          <ac:spMkLst>
            <pc:docMk/>
            <pc:sldMk cId="4160389756" sldId="273"/>
            <ac:spMk id="5" creationId="{D1A44F33-8EFB-52B7-8339-EF368B70D8ED}"/>
          </ac:spMkLst>
        </pc:spChg>
        <pc:graphicFrameChg chg="add del mod">
          <ac:chgData name="Jin, Peter" userId="7a7cac0a-5810-4c97-b1de-e349ff21d9bb" providerId="ADAL" clId="{43E74368-9C3D-4BF0-B0B5-E9B4B37CDA13}" dt="2023-01-25T14:30:29.231" v="1066" actId="12084"/>
          <ac:graphicFrameMkLst>
            <pc:docMk/>
            <pc:sldMk cId="4160389756" sldId="273"/>
            <ac:graphicFrameMk id="6" creationId="{F0F4BC1A-5968-EDBD-C4FA-85F13DD79F48}"/>
          </ac:graphicFrameMkLst>
        </pc:graphicFrameChg>
      </pc:sldChg>
      <pc:sldChg chg="addSp delSp modSp new mod">
        <pc:chgData name="Jin, Peter" userId="7a7cac0a-5810-4c97-b1de-e349ff21d9bb" providerId="ADAL" clId="{43E74368-9C3D-4BF0-B0B5-E9B4B37CDA13}" dt="2023-01-25T14:47:45.583" v="1906" actId="208"/>
        <pc:sldMkLst>
          <pc:docMk/>
          <pc:sldMk cId="267036367" sldId="274"/>
        </pc:sldMkLst>
        <pc:spChg chg="mod">
          <ac:chgData name="Jin, Peter" userId="7a7cac0a-5810-4c97-b1de-e349ff21d9bb" providerId="ADAL" clId="{43E74368-9C3D-4BF0-B0B5-E9B4B37CDA13}" dt="2023-01-25T14:45:14.915" v="1865" actId="20577"/>
          <ac:spMkLst>
            <pc:docMk/>
            <pc:sldMk cId="267036367" sldId="274"/>
            <ac:spMk id="2" creationId="{F6073DB9-E731-9D97-073C-9125446CCA32}"/>
          </ac:spMkLst>
        </pc:spChg>
        <pc:spChg chg="del mod">
          <ac:chgData name="Jin, Peter" userId="7a7cac0a-5810-4c97-b1de-e349ff21d9bb" providerId="ADAL" clId="{43E74368-9C3D-4BF0-B0B5-E9B4B37CDA13}" dt="2023-01-25T14:45:19.130" v="1866" actId="478"/>
          <ac:spMkLst>
            <pc:docMk/>
            <pc:sldMk cId="267036367" sldId="274"/>
            <ac:spMk id="3" creationId="{4933B4B6-2A8A-1E04-B7D0-BF08F80DAFAB}"/>
          </ac:spMkLst>
        </pc:spChg>
        <pc:spChg chg="add del mod">
          <ac:chgData name="Jin, Peter" userId="7a7cac0a-5810-4c97-b1de-e349ff21d9bb" providerId="ADAL" clId="{43E74368-9C3D-4BF0-B0B5-E9B4B37CDA13}" dt="2023-01-25T14:45:20.742" v="1867" actId="478"/>
          <ac:spMkLst>
            <pc:docMk/>
            <pc:sldMk cId="267036367" sldId="274"/>
            <ac:spMk id="5" creationId="{930C8660-694F-B348-090D-E0299EBCAEB6}"/>
          </ac:spMkLst>
        </pc:spChg>
        <pc:spChg chg="add mod">
          <ac:chgData name="Jin, Peter" userId="7a7cac0a-5810-4c97-b1de-e349ff21d9bb" providerId="ADAL" clId="{43E74368-9C3D-4BF0-B0B5-E9B4B37CDA13}" dt="2023-01-25T14:47:45.583" v="1906" actId="208"/>
          <ac:spMkLst>
            <pc:docMk/>
            <pc:sldMk cId="267036367" sldId="274"/>
            <ac:spMk id="7" creationId="{D4012E01-2B41-C2C9-DA5F-EE96B4C73954}"/>
          </ac:spMkLst>
        </pc:spChg>
        <pc:picChg chg="add mod">
          <ac:chgData name="Jin, Peter" userId="7a7cac0a-5810-4c97-b1de-e349ff21d9bb" providerId="ADAL" clId="{43E74368-9C3D-4BF0-B0B5-E9B4B37CDA13}" dt="2023-01-25T14:45:46.396" v="1871" actId="1076"/>
          <ac:picMkLst>
            <pc:docMk/>
            <pc:sldMk cId="267036367" sldId="274"/>
            <ac:picMk id="6" creationId="{FAF8AF5F-8246-2420-F88F-047FB0AF29BC}"/>
          </ac:picMkLst>
        </pc:picChg>
      </pc:sldChg>
      <pc:sldChg chg="addSp modSp add mod modAnim">
        <pc:chgData name="Jin, Peter" userId="7a7cac0a-5810-4c97-b1de-e349ff21d9bb" providerId="ADAL" clId="{43E74368-9C3D-4BF0-B0B5-E9B4B37CDA13}" dt="2023-01-25T18:35:56.830" v="2433" actId="115"/>
        <pc:sldMkLst>
          <pc:docMk/>
          <pc:sldMk cId="2265453367" sldId="275"/>
        </pc:sldMkLst>
        <pc:spChg chg="mod">
          <ac:chgData name="Jin, Peter" userId="7a7cac0a-5810-4c97-b1de-e349ff21d9bb" providerId="ADAL" clId="{43E74368-9C3D-4BF0-B0B5-E9B4B37CDA13}" dt="2023-01-25T14:35:22.655" v="1416"/>
          <ac:spMkLst>
            <pc:docMk/>
            <pc:sldMk cId="2265453367" sldId="275"/>
            <ac:spMk id="2" creationId="{68DF8139-D81A-9C35-AE70-9A507B44CBD5}"/>
          </ac:spMkLst>
        </pc:spChg>
        <pc:spChg chg="mod">
          <ac:chgData name="Jin, Peter" userId="7a7cac0a-5810-4c97-b1de-e349ff21d9bb" providerId="ADAL" clId="{43E74368-9C3D-4BF0-B0B5-E9B4B37CDA13}" dt="2023-01-25T18:35:56.830" v="2433" actId="115"/>
          <ac:spMkLst>
            <pc:docMk/>
            <pc:sldMk cId="2265453367" sldId="275"/>
            <ac:spMk id="3" creationId="{983160D3-EEBC-61BE-1734-AB5B3070007C}"/>
          </ac:spMkLst>
        </pc:spChg>
        <pc:spChg chg="add mod">
          <ac:chgData name="Jin, Peter" userId="7a7cac0a-5810-4c97-b1de-e349ff21d9bb" providerId="ADAL" clId="{43E74368-9C3D-4BF0-B0B5-E9B4B37CDA13}" dt="2023-01-25T14:56:46.013" v="2304" actId="20577"/>
          <ac:spMkLst>
            <pc:docMk/>
            <pc:sldMk cId="2265453367" sldId="275"/>
            <ac:spMk id="4" creationId="{E164D286-A723-2243-2291-8A8DB2BE32E5}"/>
          </ac:spMkLst>
        </pc:spChg>
        <pc:graphicFrameChg chg="mod">
          <ac:chgData name="Jin, Peter" userId="7a7cac0a-5810-4c97-b1de-e349ff21d9bb" providerId="ADAL" clId="{43E74368-9C3D-4BF0-B0B5-E9B4B37CDA13}" dt="2023-01-25T14:54:11.023" v="2283"/>
          <ac:graphicFrameMkLst>
            <pc:docMk/>
            <pc:sldMk cId="2265453367" sldId="275"/>
            <ac:graphicFrameMk id="6" creationId="{F0F4BC1A-5968-EDBD-C4FA-85F13DD79F4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6CDF7-84DE-4A0B-BB50-428079E9DAC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DF9BFA-ADC9-4CB1-9A2F-980C3EC84F92}">
      <dgm:prSet/>
      <dgm:spPr/>
      <dgm:t>
        <a:bodyPr/>
        <a:lstStyle/>
        <a:p>
          <a:r>
            <a:rPr lang="en-US"/>
            <a:t>Imposter phenomenon</a:t>
          </a:r>
        </a:p>
      </dgm:t>
    </dgm:pt>
    <dgm:pt modelId="{BC4A7CC9-69AB-4E9F-A555-57F82A11ECC9}" type="parTrans" cxnId="{9154E078-4F29-43D8-8C02-EE9E3F32E008}">
      <dgm:prSet/>
      <dgm:spPr/>
      <dgm:t>
        <a:bodyPr/>
        <a:lstStyle/>
        <a:p>
          <a:endParaRPr lang="en-US"/>
        </a:p>
      </dgm:t>
    </dgm:pt>
    <dgm:pt modelId="{8A49413E-6DEC-4815-B7E2-8D2190F2C3BA}" type="sibTrans" cxnId="{9154E078-4F29-43D8-8C02-EE9E3F32E008}">
      <dgm:prSet/>
      <dgm:spPr/>
      <dgm:t>
        <a:bodyPr/>
        <a:lstStyle/>
        <a:p>
          <a:endParaRPr lang="en-US"/>
        </a:p>
      </dgm:t>
    </dgm:pt>
    <dgm:pt modelId="{004D8C53-0615-499E-A6CA-9CBC793061C8}">
      <dgm:prSet/>
      <dgm:spPr/>
      <dgm:t>
        <a:bodyPr/>
        <a:lstStyle/>
        <a:p>
          <a:r>
            <a:rPr lang="en-US"/>
            <a:t>Hard and conflicting feedback</a:t>
          </a:r>
        </a:p>
      </dgm:t>
    </dgm:pt>
    <dgm:pt modelId="{66220BC2-4807-4295-BA10-721DCEF71EEF}" type="parTrans" cxnId="{2557E15B-9A03-4D97-8876-204753774AE6}">
      <dgm:prSet/>
      <dgm:spPr/>
      <dgm:t>
        <a:bodyPr/>
        <a:lstStyle/>
        <a:p>
          <a:endParaRPr lang="en-US"/>
        </a:p>
      </dgm:t>
    </dgm:pt>
    <dgm:pt modelId="{CD0E4D04-ACCE-4D32-8F89-2D8EF5CC2B0D}" type="sibTrans" cxnId="{2557E15B-9A03-4D97-8876-204753774AE6}">
      <dgm:prSet/>
      <dgm:spPr/>
      <dgm:t>
        <a:bodyPr/>
        <a:lstStyle/>
        <a:p>
          <a:endParaRPr lang="en-US"/>
        </a:p>
      </dgm:t>
    </dgm:pt>
    <dgm:pt modelId="{F8F65C09-6543-4FAA-B86F-5DC32EC137D9}">
      <dgm:prSet/>
      <dgm:spPr/>
      <dgm:t>
        <a:bodyPr/>
        <a:lstStyle/>
        <a:p>
          <a:r>
            <a:rPr lang="en-US"/>
            <a:t>Fallout from medical errors</a:t>
          </a:r>
        </a:p>
      </dgm:t>
    </dgm:pt>
    <dgm:pt modelId="{BBDE0213-49CA-4D86-A3DD-6C49D2565B5D}" type="parTrans" cxnId="{E363BEB4-031B-4287-9BF0-C07D321B3BE8}">
      <dgm:prSet/>
      <dgm:spPr/>
      <dgm:t>
        <a:bodyPr/>
        <a:lstStyle/>
        <a:p>
          <a:endParaRPr lang="en-US"/>
        </a:p>
      </dgm:t>
    </dgm:pt>
    <dgm:pt modelId="{A1D56816-498B-4533-BECF-9C1CAF61ED39}" type="sibTrans" cxnId="{E363BEB4-031B-4287-9BF0-C07D321B3BE8}">
      <dgm:prSet/>
      <dgm:spPr/>
      <dgm:t>
        <a:bodyPr/>
        <a:lstStyle/>
        <a:p>
          <a:endParaRPr lang="en-US"/>
        </a:p>
      </dgm:t>
    </dgm:pt>
    <dgm:pt modelId="{4847A465-0EE2-4A4A-A2F6-48ED4C7DF0AB}">
      <dgm:prSet/>
      <dgm:spPr/>
      <dgm:t>
        <a:bodyPr/>
        <a:lstStyle/>
        <a:p>
          <a:r>
            <a:rPr lang="en-US" dirty="0"/>
            <a:t>Workplace abuse</a:t>
          </a:r>
        </a:p>
      </dgm:t>
    </dgm:pt>
    <dgm:pt modelId="{0A939379-C601-4C52-97AF-36499FE65844}" type="parTrans" cxnId="{E6B91AA7-D10D-4A96-BC26-4A01C88E0E84}">
      <dgm:prSet/>
      <dgm:spPr/>
      <dgm:t>
        <a:bodyPr/>
        <a:lstStyle/>
        <a:p>
          <a:endParaRPr lang="en-US"/>
        </a:p>
      </dgm:t>
    </dgm:pt>
    <dgm:pt modelId="{99B3BEB8-B3CB-4C29-94E8-8703A15294DA}" type="sibTrans" cxnId="{E6B91AA7-D10D-4A96-BC26-4A01C88E0E84}">
      <dgm:prSet/>
      <dgm:spPr/>
      <dgm:t>
        <a:bodyPr/>
        <a:lstStyle/>
        <a:p>
          <a:endParaRPr lang="en-US"/>
        </a:p>
      </dgm:t>
    </dgm:pt>
    <dgm:pt modelId="{E76A5E01-9399-4931-BD8A-5E41674BD0DC}">
      <dgm:prSet/>
      <dgm:spPr/>
      <dgm:t>
        <a:bodyPr/>
        <a:lstStyle/>
        <a:p>
          <a:r>
            <a:rPr lang="en-US" dirty="0"/>
            <a:t>Setting boundaries</a:t>
          </a:r>
        </a:p>
      </dgm:t>
    </dgm:pt>
    <dgm:pt modelId="{31D2B9DF-05CF-4E8A-BF33-A316AB46E845}" type="parTrans" cxnId="{29F1CE9A-2067-4C1B-BEFF-E40F0D9366DF}">
      <dgm:prSet/>
      <dgm:spPr/>
      <dgm:t>
        <a:bodyPr/>
        <a:lstStyle/>
        <a:p>
          <a:endParaRPr lang="en-US"/>
        </a:p>
      </dgm:t>
    </dgm:pt>
    <dgm:pt modelId="{A947873B-BFA1-495E-BA83-7718BC814052}" type="sibTrans" cxnId="{29F1CE9A-2067-4C1B-BEFF-E40F0D9366DF}">
      <dgm:prSet/>
      <dgm:spPr/>
      <dgm:t>
        <a:bodyPr/>
        <a:lstStyle/>
        <a:p>
          <a:endParaRPr lang="en-US"/>
        </a:p>
      </dgm:t>
    </dgm:pt>
    <dgm:pt modelId="{42DBA831-F910-43E6-BAA5-FB438807D16A}">
      <dgm:prSet/>
      <dgm:spPr/>
      <dgm:t>
        <a:bodyPr/>
        <a:lstStyle/>
        <a:p>
          <a:r>
            <a:rPr lang="en-US" dirty="0"/>
            <a:t>Disagreement with superiors</a:t>
          </a:r>
        </a:p>
      </dgm:t>
    </dgm:pt>
    <dgm:pt modelId="{999102CE-C1F4-4897-BEC2-272CA774F4F4}" type="parTrans" cxnId="{71A81EDB-FC7C-4765-8214-8FB723186AAD}">
      <dgm:prSet/>
      <dgm:spPr/>
      <dgm:t>
        <a:bodyPr/>
        <a:lstStyle/>
        <a:p>
          <a:endParaRPr lang="en-US"/>
        </a:p>
      </dgm:t>
    </dgm:pt>
    <dgm:pt modelId="{784031B5-189F-44E0-8441-45D49F178A47}" type="sibTrans" cxnId="{71A81EDB-FC7C-4765-8214-8FB723186AAD}">
      <dgm:prSet/>
      <dgm:spPr/>
      <dgm:t>
        <a:bodyPr/>
        <a:lstStyle/>
        <a:p>
          <a:endParaRPr lang="en-US"/>
        </a:p>
      </dgm:t>
    </dgm:pt>
    <dgm:pt modelId="{77990B2A-FEBB-4597-B143-D9EDE00C0884}">
      <dgm:prSet/>
      <dgm:spPr/>
      <dgm:t>
        <a:bodyPr/>
        <a:lstStyle/>
        <a:p>
          <a:r>
            <a:rPr lang="en-US" dirty="0"/>
            <a:t>Loss of joy for work and stagnation</a:t>
          </a:r>
        </a:p>
      </dgm:t>
    </dgm:pt>
    <dgm:pt modelId="{7802E875-5F13-42B1-B675-A8C7D8DA1AB1}" type="parTrans" cxnId="{9F0D7605-65CF-49B1-9912-DAB3F025F224}">
      <dgm:prSet/>
      <dgm:spPr/>
      <dgm:t>
        <a:bodyPr/>
        <a:lstStyle/>
        <a:p>
          <a:endParaRPr lang="en-US"/>
        </a:p>
      </dgm:t>
    </dgm:pt>
    <dgm:pt modelId="{EDA9ADB4-A4E4-4AC7-8AAA-C090C73AA2C5}" type="sibTrans" cxnId="{9F0D7605-65CF-49B1-9912-DAB3F025F224}">
      <dgm:prSet/>
      <dgm:spPr/>
      <dgm:t>
        <a:bodyPr/>
        <a:lstStyle/>
        <a:p>
          <a:endParaRPr lang="en-US"/>
        </a:p>
      </dgm:t>
    </dgm:pt>
    <dgm:pt modelId="{CECCE0F5-2FE0-43B1-BAB6-E36B8092192E}">
      <dgm:prSet/>
      <dgm:spPr/>
      <dgm:t>
        <a:bodyPr/>
        <a:lstStyle/>
        <a:p>
          <a:r>
            <a:rPr lang="en-US" dirty="0"/>
            <a:t>Morals and values vs. service and duties</a:t>
          </a:r>
        </a:p>
      </dgm:t>
    </dgm:pt>
    <dgm:pt modelId="{D084AC50-C9F2-4AED-B6AE-C645B9CCE35E}" type="parTrans" cxnId="{181EEF11-4CD5-421B-9371-9B0FFBB32FC0}">
      <dgm:prSet/>
      <dgm:spPr/>
      <dgm:t>
        <a:bodyPr/>
        <a:lstStyle/>
        <a:p>
          <a:endParaRPr lang="en-US"/>
        </a:p>
      </dgm:t>
    </dgm:pt>
    <dgm:pt modelId="{10567005-6FFF-4597-B7FE-FD200A9B200D}" type="sibTrans" cxnId="{181EEF11-4CD5-421B-9371-9B0FFBB32FC0}">
      <dgm:prSet/>
      <dgm:spPr/>
      <dgm:t>
        <a:bodyPr/>
        <a:lstStyle/>
        <a:p>
          <a:endParaRPr lang="en-US"/>
        </a:p>
      </dgm:t>
    </dgm:pt>
    <dgm:pt modelId="{7FDF02B0-5503-4FED-A134-B532485A23C7}" type="pres">
      <dgm:prSet presAssocID="{2EA6CDF7-84DE-4A0B-BB50-428079E9DAC9}" presName="diagram" presStyleCnt="0">
        <dgm:presLayoutVars>
          <dgm:dir/>
          <dgm:resizeHandles val="exact"/>
        </dgm:presLayoutVars>
      </dgm:prSet>
      <dgm:spPr/>
    </dgm:pt>
    <dgm:pt modelId="{97BAA50F-9712-4D83-9AC4-0EFDB3DF8A1E}" type="pres">
      <dgm:prSet presAssocID="{B1DF9BFA-ADC9-4CB1-9A2F-980C3EC84F92}" presName="node" presStyleLbl="node1" presStyleIdx="0" presStyleCnt="8">
        <dgm:presLayoutVars>
          <dgm:bulletEnabled val="1"/>
        </dgm:presLayoutVars>
      </dgm:prSet>
      <dgm:spPr/>
    </dgm:pt>
    <dgm:pt modelId="{7E600092-47DD-42BB-B63C-5697E21B1866}" type="pres">
      <dgm:prSet presAssocID="{8A49413E-6DEC-4815-B7E2-8D2190F2C3BA}" presName="sibTrans" presStyleCnt="0"/>
      <dgm:spPr/>
    </dgm:pt>
    <dgm:pt modelId="{A2209D77-6B73-4509-86C1-58EF7FAF91A6}" type="pres">
      <dgm:prSet presAssocID="{004D8C53-0615-499E-A6CA-9CBC793061C8}" presName="node" presStyleLbl="node1" presStyleIdx="1" presStyleCnt="8">
        <dgm:presLayoutVars>
          <dgm:bulletEnabled val="1"/>
        </dgm:presLayoutVars>
      </dgm:prSet>
      <dgm:spPr/>
    </dgm:pt>
    <dgm:pt modelId="{41BC8EEB-BCF1-4DFA-B53B-05762759FB76}" type="pres">
      <dgm:prSet presAssocID="{CD0E4D04-ACCE-4D32-8F89-2D8EF5CC2B0D}" presName="sibTrans" presStyleCnt="0"/>
      <dgm:spPr/>
    </dgm:pt>
    <dgm:pt modelId="{5CAB6BF4-7BBF-454A-9C42-1DDAF70DF205}" type="pres">
      <dgm:prSet presAssocID="{F8F65C09-6543-4FAA-B86F-5DC32EC137D9}" presName="node" presStyleLbl="node1" presStyleIdx="2" presStyleCnt="8">
        <dgm:presLayoutVars>
          <dgm:bulletEnabled val="1"/>
        </dgm:presLayoutVars>
      </dgm:prSet>
      <dgm:spPr/>
    </dgm:pt>
    <dgm:pt modelId="{9E816BCF-2FC4-41A6-94D0-47505BDDFB2C}" type="pres">
      <dgm:prSet presAssocID="{A1D56816-498B-4533-BECF-9C1CAF61ED39}" presName="sibTrans" presStyleCnt="0"/>
      <dgm:spPr/>
    </dgm:pt>
    <dgm:pt modelId="{0B23A714-1A26-4239-A1E1-BF6D60A2829F}" type="pres">
      <dgm:prSet presAssocID="{4847A465-0EE2-4A4A-A2F6-48ED4C7DF0AB}" presName="node" presStyleLbl="node1" presStyleIdx="3" presStyleCnt="8">
        <dgm:presLayoutVars>
          <dgm:bulletEnabled val="1"/>
        </dgm:presLayoutVars>
      </dgm:prSet>
      <dgm:spPr/>
    </dgm:pt>
    <dgm:pt modelId="{543EFBE5-4FFD-45B2-977B-267F23973164}" type="pres">
      <dgm:prSet presAssocID="{99B3BEB8-B3CB-4C29-94E8-8703A15294DA}" presName="sibTrans" presStyleCnt="0"/>
      <dgm:spPr/>
    </dgm:pt>
    <dgm:pt modelId="{4882B281-82D7-43D5-A363-4CD5B7D1A157}" type="pres">
      <dgm:prSet presAssocID="{E76A5E01-9399-4931-BD8A-5E41674BD0DC}" presName="node" presStyleLbl="node1" presStyleIdx="4" presStyleCnt="8">
        <dgm:presLayoutVars>
          <dgm:bulletEnabled val="1"/>
        </dgm:presLayoutVars>
      </dgm:prSet>
      <dgm:spPr/>
    </dgm:pt>
    <dgm:pt modelId="{D99FEB95-FC98-408A-BCAD-0BBE60A66165}" type="pres">
      <dgm:prSet presAssocID="{A947873B-BFA1-495E-BA83-7718BC814052}" presName="sibTrans" presStyleCnt="0"/>
      <dgm:spPr/>
    </dgm:pt>
    <dgm:pt modelId="{30A76BCD-5243-466E-AD91-C419E26B58C3}" type="pres">
      <dgm:prSet presAssocID="{42DBA831-F910-43E6-BAA5-FB438807D16A}" presName="node" presStyleLbl="node1" presStyleIdx="5" presStyleCnt="8">
        <dgm:presLayoutVars>
          <dgm:bulletEnabled val="1"/>
        </dgm:presLayoutVars>
      </dgm:prSet>
      <dgm:spPr/>
    </dgm:pt>
    <dgm:pt modelId="{F260117C-5013-49E7-A469-8F7459404920}" type="pres">
      <dgm:prSet presAssocID="{784031B5-189F-44E0-8441-45D49F178A47}" presName="sibTrans" presStyleCnt="0"/>
      <dgm:spPr/>
    </dgm:pt>
    <dgm:pt modelId="{1179FFD2-913E-4C17-BB67-9A7B838AD0E0}" type="pres">
      <dgm:prSet presAssocID="{77990B2A-FEBB-4597-B143-D9EDE00C0884}" presName="node" presStyleLbl="node1" presStyleIdx="6" presStyleCnt="8">
        <dgm:presLayoutVars>
          <dgm:bulletEnabled val="1"/>
        </dgm:presLayoutVars>
      </dgm:prSet>
      <dgm:spPr/>
    </dgm:pt>
    <dgm:pt modelId="{3416E566-A702-406F-BB38-FD8C406AF2AF}" type="pres">
      <dgm:prSet presAssocID="{EDA9ADB4-A4E4-4AC7-8AAA-C090C73AA2C5}" presName="sibTrans" presStyleCnt="0"/>
      <dgm:spPr/>
    </dgm:pt>
    <dgm:pt modelId="{0357EA6F-B783-4251-86DA-CA6891474DFC}" type="pres">
      <dgm:prSet presAssocID="{CECCE0F5-2FE0-43B1-BAB6-E36B8092192E}" presName="node" presStyleLbl="node1" presStyleIdx="7" presStyleCnt="8">
        <dgm:presLayoutVars>
          <dgm:bulletEnabled val="1"/>
        </dgm:presLayoutVars>
      </dgm:prSet>
      <dgm:spPr/>
    </dgm:pt>
  </dgm:ptLst>
  <dgm:cxnLst>
    <dgm:cxn modelId="{41D71D02-D928-4DC9-9CA4-212E19E336CF}" type="presOf" srcId="{B1DF9BFA-ADC9-4CB1-9A2F-980C3EC84F92}" destId="{97BAA50F-9712-4D83-9AC4-0EFDB3DF8A1E}" srcOrd="0" destOrd="0" presId="urn:microsoft.com/office/officeart/2005/8/layout/default"/>
    <dgm:cxn modelId="{9F0D7605-65CF-49B1-9912-DAB3F025F224}" srcId="{2EA6CDF7-84DE-4A0B-BB50-428079E9DAC9}" destId="{77990B2A-FEBB-4597-B143-D9EDE00C0884}" srcOrd="6" destOrd="0" parTransId="{7802E875-5F13-42B1-B675-A8C7D8DA1AB1}" sibTransId="{EDA9ADB4-A4E4-4AC7-8AAA-C090C73AA2C5}"/>
    <dgm:cxn modelId="{181EEF11-4CD5-421B-9371-9B0FFBB32FC0}" srcId="{2EA6CDF7-84DE-4A0B-BB50-428079E9DAC9}" destId="{CECCE0F5-2FE0-43B1-BAB6-E36B8092192E}" srcOrd="7" destOrd="0" parTransId="{D084AC50-C9F2-4AED-B6AE-C645B9CCE35E}" sibTransId="{10567005-6FFF-4597-B7FE-FD200A9B200D}"/>
    <dgm:cxn modelId="{2557E15B-9A03-4D97-8876-204753774AE6}" srcId="{2EA6CDF7-84DE-4A0B-BB50-428079E9DAC9}" destId="{004D8C53-0615-499E-A6CA-9CBC793061C8}" srcOrd="1" destOrd="0" parTransId="{66220BC2-4807-4295-BA10-721DCEF71EEF}" sibTransId="{CD0E4D04-ACCE-4D32-8F89-2D8EF5CC2B0D}"/>
    <dgm:cxn modelId="{E04F405D-6C5E-4F8C-AEFD-D30EA55EE922}" type="presOf" srcId="{4847A465-0EE2-4A4A-A2F6-48ED4C7DF0AB}" destId="{0B23A714-1A26-4239-A1E1-BF6D60A2829F}" srcOrd="0" destOrd="0" presId="urn:microsoft.com/office/officeart/2005/8/layout/default"/>
    <dgm:cxn modelId="{0BBC2973-4D9C-4E5D-9F38-A6EC908982E1}" type="presOf" srcId="{E76A5E01-9399-4931-BD8A-5E41674BD0DC}" destId="{4882B281-82D7-43D5-A363-4CD5B7D1A157}" srcOrd="0" destOrd="0" presId="urn:microsoft.com/office/officeart/2005/8/layout/default"/>
    <dgm:cxn modelId="{9154E078-4F29-43D8-8C02-EE9E3F32E008}" srcId="{2EA6CDF7-84DE-4A0B-BB50-428079E9DAC9}" destId="{B1DF9BFA-ADC9-4CB1-9A2F-980C3EC84F92}" srcOrd="0" destOrd="0" parTransId="{BC4A7CC9-69AB-4E9F-A555-57F82A11ECC9}" sibTransId="{8A49413E-6DEC-4815-B7E2-8D2190F2C3BA}"/>
    <dgm:cxn modelId="{C0B3E58E-2358-4ACA-8AB3-0617479979BA}" type="presOf" srcId="{42DBA831-F910-43E6-BAA5-FB438807D16A}" destId="{30A76BCD-5243-466E-AD91-C419E26B58C3}" srcOrd="0" destOrd="0" presId="urn:microsoft.com/office/officeart/2005/8/layout/default"/>
    <dgm:cxn modelId="{29F1CE9A-2067-4C1B-BEFF-E40F0D9366DF}" srcId="{2EA6CDF7-84DE-4A0B-BB50-428079E9DAC9}" destId="{E76A5E01-9399-4931-BD8A-5E41674BD0DC}" srcOrd="4" destOrd="0" parTransId="{31D2B9DF-05CF-4E8A-BF33-A316AB46E845}" sibTransId="{A947873B-BFA1-495E-BA83-7718BC814052}"/>
    <dgm:cxn modelId="{5EE221A3-34A2-4F39-97B5-212A0BB730C3}" type="presOf" srcId="{F8F65C09-6543-4FAA-B86F-5DC32EC137D9}" destId="{5CAB6BF4-7BBF-454A-9C42-1DDAF70DF205}" srcOrd="0" destOrd="0" presId="urn:microsoft.com/office/officeart/2005/8/layout/default"/>
    <dgm:cxn modelId="{2CB910A6-F319-4673-A713-1B318629BCB8}" type="presOf" srcId="{77990B2A-FEBB-4597-B143-D9EDE00C0884}" destId="{1179FFD2-913E-4C17-BB67-9A7B838AD0E0}" srcOrd="0" destOrd="0" presId="urn:microsoft.com/office/officeart/2005/8/layout/default"/>
    <dgm:cxn modelId="{96D9DAA6-DCE5-45B1-A72A-4567C62F9659}" type="presOf" srcId="{CECCE0F5-2FE0-43B1-BAB6-E36B8092192E}" destId="{0357EA6F-B783-4251-86DA-CA6891474DFC}" srcOrd="0" destOrd="0" presId="urn:microsoft.com/office/officeart/2005/8/layout/default"/>
    <dgm:cxn modelId="{E6B91AA7-D10D-4A96-BC26-4A01C88E0E84}" srcId="{2EA6CDF7-84DE-4A0B-BB50-428079E9DAC9}" destId="{4847A465-0EE2-4A4A-A2F6-48ED4C7DF0AB}" srcOrd="3" destOrd="0" parTransId="{0A939379-C601-4C52-97AF-36499FE65844}" sibTransId="{99B3BEB8-B3CB-4C29-94E8-8703A15294DA}"/>
    <dgm:cxn modelId="{E363BEB4-031B-4287-9BF0-C07D321B3BE8}" srcId="{2EA6CDF7-84DE-4A0B-BB50-428079E9DAC9}" destId="{F8F65C09-6543-4FAA-B86F-5DC32EC137D9}" srcOrd="2" destOrd="0" parTransId="{BBDE0213-49CA-4D86-A3DD-6C49D2565B5D}" sibTransId="{A1D56816-498B-4533-BECF-9C1CAF61ED39}"/>
    <dgm:cxn modelId="{343257B9-2859-45FE-A9BD-C37AE4C88DE5}" type="presOf" srcId="{2EA6CDF7-84DE-4A0B-BB50-428079E9DAC9}" destId="{7FDF02B0-5503-4FED-A134-B532485A23C7}" srcOrd="0" destOrd="0" presId="urn:microsoft.com/office/officeart/2005/8/layout/default"/>
    <dgm:cxn modelId="{66ADC2BC-FBEF-4AF3-B566-40B93307DF7A}" type="presOf" srcId="{004D8C53-0615-499E-A6CA-9CBC793061C8}" destId="{A2209D77-6B73-4509-86C1-58EF7FAF91A6}" srcOrd="0" destOrd="0" presId="urn:microsoft.com/office/officeart/2005/8/layout/default"/>
    <dgm:cxn modelId="{71A81EDB-FC7C-4765-8214-8FB723186AAD}" srcId="{2EA6CDF7-84DE-4A0B-BB50-428079E9DAC9}" destId="{42DBA831-F910-43E6-BAA5-FB438807D16A}" srcOrd="5" destOrd="0" parTransId="{999102CE-C1F4-4897-BEC2-272CA774F4F4}" sibTransId="{784031B5-189F-44E0-8441-45D49F178A47}"/>
    <dgm:cxn modelId="{769DEE1E-6322-4E1C-B5D0-D199F1C05087}" type="presParOf" srcId="{7FDF02B0-5503-4FED-A134-B532485A23C7}" destId="{97BAA50F-9712-4D83-9AC4-0EFDB3DF8A1E}" srcOrd="0" destOrd="0" presId="urn:microsoft.com/office/officeart/2005/8/layout/default"/>
    <dgm:cxn modelId="{5EDE9A23-114B-4497-A136-05D58881629D}" type="presParOf" srcId="{7FDF02B0-5503-4FED-A134-B532485A23C7}" destId="{7E600092-47DD-42BB-B63C-5697E21B1866}" srcOrd="1" destOrd="0" presId="urn:microsoft.com/office/officeart/2005/8/layout/default"/>
    <dgm:cxn modelId="{B534ECD4-C333-4784-ABA2-F9281BC29896}" type="presParOf" srcId="{7FDF02B0-5503-4FED-A134-B532485A23C7}" destId="{A2209D77-6B73-4509-86C1-58EF7FAF91A6}" srcOrd="2" destOrd="0" presId="urn:microsoft.com/office/officeart/2005/8/layout/default"/>
    <dgm:cxn modelId="{1B3C9CB1-1BE5-4497-8122-ACAC14471212}" type="presParOf" srcId="{7FDF02B0-5503-4FED-A134-B532485A23C7}" destId="{41BC8EEB-BCF1-4DFA-B53B-05762759FB76}" srcOrd="3" destOrd="0" presId="urn:microsoft.com/office/officeart/2005/8/layout/default"/>
    <dgm:cxn modelId="{D89DF6AE-4E7D-4E98-9C04-57A94C47CBF8}" type="presParOf" srcId="{7FDF02B0-5503-4FED-A134-B532485A23C7}" destId="{5CAB6BF4-7BBF-454A-9C42-1DDAF70DF205}" srcOrd="4" destOrd="0" presId="urn:microsoft.com/office/officeart/2005/8/layout/default"/>
    <dgm:cxn modelId="{86C4F966-FAEB-46E1-92DB-5886BBCDB310}" type="presParOf" srcId="{7FDF02B0-5503-4FED-A134-B532485A23C7}" destId="{9E816BCF-2FC4-41A6-94D0-47505BDDFB2C}" srcOrd="5" destOrd="0" presId="urn:microsoft.com/office/officeart/2005/8/layout/default"/>
    <dgm:cxn modelId="{AE3EC9D0-49DE-4B0D-8A53-AF54E5A014CA}" type="presParOf" srcId="{7FDF02B0-5503-4FED-A134-B532485A23C7}" destId="{0B23A714-1A26-4239-A1E1-BF6D60A2829F}" srcOrd="6" destOrd="0" presId="urn:microsoft.com/office/officeart/2005/8/layout/default"/>
    <dgm:cxn modelId="{883D47F6-1985-4161-85B4-DE6647AF7FC9}" type="presParOf" srcId="{7FDF02B0-5503-4FED-A134-B532485A23C7}" destId="{543EFBE5-4FFD-45B2-977B-267F23973164}" srcOrd="7" destOrd="0" presId="urn:microsoft.com/office/officeart/2005/8/layout/default"/>
    <dgm:cxn modelId="{72E1F7CE-981A-423D-A3E5-B644DC107151}" type="presParOf" srcId="{7FDF02B0-5503-4FED-A134-B532485A23C7}" destId="{4882B281-82D7-43D5-A363-4CD5B7D1A157}" srcOrd="8" destOrd="0" presId="urn:microsoft.com/office/officeart/2005/8/layout/default"/>
    <dgm:cxn modelId="{89952520-B460-457E-BE81-6C431BD07075}" type="presParOf" srcId="{7FDF02B0-5503-4FED-A134-B532485A23C7}" destId="{D99FEB95-FC98-408A-BCAD-0BBE60A66165}" srcOrd="9" destOrd="0" presId="urn:microsoft.com/office/officeart/2005/8/layout/default"/>
    <dgm:cxn modelId="{FC16D436-029D-49D2-AECD-34BC11F72B5A}" type="presParOf" srcId="{7FDF02B0-5503-4FED-A134-B532485A23C7}" destId="{30A76BCD-5243-466E-AD91-C419E26B58C3}" srcOrd="10" destOrd="0" presId="urn:microsoft.com/office/officeart/2005/8/layout/default"/>
    <dgm:cxn modelId="{21A137A4-1D5B-4CF0-BBAB-19F5F625671A}" type="presParOf" srcId="{7FDF02B0-5503-4FED-A134-B532485A23C7}" destId="{F260117C-5013-49E7-A469-8F7459404920}" srcOrd="11" destOrd="0" presId="urn:microsoft.com/office/officeart/2005/8/layout/default"/>
    <dgm:cxn modelId="{56DE4D89-1BC1-4AA5-BD77-051F3F3CB4F6}" type="presParOf" srcId="{7FDF02B0-5503-4FED-A134-B532485A23C7}" destId="{1179FFD2-913E-4C17-BB67-9A7B838AD0E0}" srcOrd="12" destOrd="0" presId="urn:microsoft.com/office/officeart/2005/8/layout/default"/>
    <dgm:cxn modelId="{0CD3DBD5-458F-4BB0-9B7D-491C36550EB3}" type="presParOf" srcId="{7FDF02B0-5503-4FED-A134-B532485A23C7}" destId="{3416E566-A702-406F-BB38-FD8C406AF2AF}" srcOrd="13" destOrd="0" presId="urn:microsoft.com/office/officeart/2005/8/layout/default"/>
    <dgm:cxn modelId="{309ACD86-E103-442F-B311-E4C8E1F671B7}" type="presParOf" srcId="{7FDF02B0-5503-4FED-A134-B532485A23C7}" destId="{0357EA6F-B783-4251-86DA-CA6891474DF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FE1CF0-6F2E-4F58-A2E0-6A071A376C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08F6D0D-A007-493E-BAE8-A295542B9B5A}">
      <dgm:prSet/>
      <dgm:spPr/>
      <dgm:t>
        <a:bodyPr/>
        <a:lstStyle/>
        <a:p>
          <a:r>
            <a:rPr lang="en-US"/>
            <a:t>Can we teach professional identity?</a:t>
          </a:r>
        </a:p>
      </dgm:t>
    </dgm:pt>
    <dgm:pt modelId="{D882F1C5-0920-40E8-9618-0061B1788F18}" type="parTrans" cxnId="{0069FD0B-D092-4203-AD9B-BE549D303D37}">
      <dgm:prSet/>
      <dgm:spPr/>
      <dgm:t>
        <a:bodyPr/>
        <a:lstStyle/>
        <a:p>
          <a:endParaRPr lang="en-US"/>
        </a:p>
      </dgm:t>
    </dgm:pt>
    <dgm:pt modelId="{013AC569-EA5B-4F6E-A741-32F86EDC5344}" type="sibTrans" cxnId="{0069FD0B-D092-4203-AD9B-BE549D303D37}">
      <dgm:prSet/>
      <dgm:spPr/>
      <dgm:t>
        <a:bodyPr/>
        <a:lstStyle/>
        <a:p>
          <a:endParaRPr lang="en-US"/>
        </a:p>
      </dgm:t>
    </dgm:pt>
    <dgm:pt modelId="{91144227-9663-48ED-8AC7-39F975D6EB07}">
      <dgm:prSet/>
      <dgm:spPr/>
      <dgm:t>
        <a:bodyPr/>
        <a:lstStyle/>
        <a:p>
          <a:r>
            <a:rPr lang="en-US"/>
            <a:t>Are we equipped to teach these topics?</a:t>
          </a:r>
        </a:p>
      </dgm:t>
    </dgm:pt>
    <dgm:pt modelId="{621916A6-9983-4B2A-9F12-BDA14FC82804}" type="parTrans" cxnId="{C8D21206-8D03-4A50-83D2-8DAB3AB250EC}">
      <dgm:prSet/>
      <dgm:spPr/>
      <dgm:t>
        <a:bodyPr/>
        <a:lstStyle/>
        <a:p>
          <a:endParaRPr lang="en-US"/>
        </a:p>
      </dgm:t>
    </dgm:pt>
    <dgm:pt modelId="{D60A7874-7D48-4A90-A900-E354A95600AE}" type="sibTrans" cxnId="{C8D21206-8D03-4A50-83D2-8DAB3AB250EC}">
      <dgm:prSet/>
      <dgm:spPr/>
      <dgm:t>
        <a:bodyPr/>
        <a:lstStyle/>
        <a:p>
          <a:endParaRPr lang="en-US"/>
        </a:p>
      </dgm:t>
    </dgm:pt>
    <dgm:pt modelId="{7159FD50-411C-43E2-8DA5-9045A1C8D1BA}">
      <dgm:prSet/>
      <dgm:spPr/>
      <dgm:t>
        <a:bodyPr/>
        <a:lstStyle/>
        <a:p>
          <a:r>
            <a:rPr lang="en-US" dirty="0"/>
            <a:t>How do we create significant learning experiences involving professional identity?</a:t>
          </a:r>
        </a:p>
      </dgm:t>
    </dgm:pt>
    <dgm:pt modelId="{C9858481-478C-4374-9DC0-DFEA23485689}" type="parTrans" cxnId="{76E86054-D1A5-4ED0-9ECC-B9D1491B62D3}">
      <dgm:prSet/>
      <dgm:spPr/>
      <dgm:t>
        <a:bodyPr/>
        <a:lstStyle/>
        <a:p>
          <a:endParaRPr lang="en-US"/>
        </a:p>
      </dgm:t>
    </dgm:pt>
    <dgm:pt modelId="{3FAAA6F2-26B1-4408-8FC0-41A675BA4B9B}" type="sibTrans" cxnId="{76E86054-D1A5-4ED0-9ECC-B9D1491B62D3}">
      <dgm:prSet/>
      <dgm:spPr/>
      <dgm:t>
        <a:bodyPr/>
        <a:lstStyle/>
        <a:p>
          <a:endParaRPr lang="en-US"/>
        </a:p>
      </dgm:t>
    </dgm:pt>
    <dgm:pt modelId="{782E8789-91B9-4E3D-8F5C-9563B868B53A}" type="pres">
      <dgm:prSet presAssocID="{59FE1CF0-6F2E-4F58-A2E0-6A071A376C34}" presName="linear" presStyleCnt="0">
        <dgm:presLayoutVars>
          <dgm:animLvl val="lvl"/>
          <dgm:resizeHandles val="exact"/>
        </dgm:presLayoutVars>
      </dgm:prSet>
      <dgm:spPr/>
    </dgm:pt>
    <dgm:pt modelId="{78CD707B-C95B-4BB2-AF4E-021DE026007F}" type="pres">
      <dgm:prSet presAssocID="{208F6D0D-A007-493E-BAE8-A295542B9B5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C840CEC-BCDA-46D1-B9FF-2F8A09EB9337}" type="pres">
      <dgm:prSet presAssocID="{013AC569-EA5B-4F6E-A741-32F86EDC5344}" presName="spacer" presStyleCnt="0"/>
      <dgm:spPr/>
    </dgm:pt>
    <dgm:pt modelId="{47E9D834-D79A-4E1B-8951-7A7CCB1B30BC}" type="pres">
      <dgm:prSet presAssocID="{91144227-9663-48ED-8AC7-39F975D6EB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C9273AD-D598-4A5E-915E-5EAB94D669CA}" type="pres">
      <dgm:prSet presAssocID="{D60A7874-7D48-4A90-A900-E354A95600AE}" presName="spacer" presStyleCnt="0"/>
      <dgm:spPr/>
    </dgm:pt>
    <dgm:pt modelId="{C3ACFC91-EAED-4BDB-B436-54CA58490A80}" type="pres">
      <dgm:prSet presAssocID="{7159FD50-411C-43E2-8DA5-9045A1C8D1B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8D21206-8D03-4A50-83D2-8DAB3AB250EC}" srcId="{59FE1CF0-6F2E-4F58-A2E0-6A071A376C34}" destId="{91144227-9663-48ED-8AC7-39F975D6EB07}" srcOrd="1" destOrd="0" parTransId="{621916A6-9983-4B2A-9F12-BDA14FC82804}" sibTransId="{D60A7874-7D48-4A90-A900-E354A95600AE}"/>
    <dgm:cxn modelId="{0069FD0B-D092-4203-AD9B-BE549D303D37}" srcId="{59FE1CF0-6F2E-4F58-A2E0-6A071A376C34}" destId="{208F6D0D-A007-493E-BAE8-A295542B9B5A}" srcOrd="0" destOrd="0" parTransId="{D882F1C5-0920-40E8-9618-0061B1788F18}" sibTransId="{013AC569-EA5B-4F6E-A741-32F86EDC5344}"/>
    <dgm:cxn modelId="{76E86054-D1A5-4ED0-9ECC-B9D1491B62D3}" srcId="{59FE1CF0-6F2E-4F58-A2E0-6A071A376C34}" destId="{7159FD50-411C-43E2-8DA5-9045A1C8D1BA}" srcOrd="2" destOrd="0" parTransId="{C9858481-478C-4374-9DC0-DFEA23485689}" sibTransId="{3FAAA6F2-26B1-4408-8FC0-41A675BA4B9B}"/>
    <dgm:cxn modelId="{49A73D84-5C22-4280-8763-98A9A02C3525}" type="presOf" srcId="{59FE1CF0-6F2E-4F58-A2E0-6A071A376C34}" destId="{782E8789-91B9-4E3D-8F5C-9563B868B53A}" srcOrd="0" destOrd="0" presId="urn:microsoft.com/office/officeart/2005/8/layout/vList2"/>
    <dgm:cxn modelId="{919881C2-B9CA-4D48-83A9-5D6AD68DAD56}" type="presOf" srcId="{91144227-9663-48ED-8AC7-39F975D6EB07}" destId="{47E9D834-D79A-4E1B-8951-7A7CCB1B30BC}" srcOrd="0" destOrd="0" presId="urn:microsoft.com/office/officeart/2005/8/layout/vList2"/>
    <dgm:cxn modelId="{35478AF7-F183-4465-9824-EF1BAF7F2896}" type="presOf" srcId="{208F6D0D-A007-493E-BAE8-A295542B9B5A}" destId="{78CD707B-C95B-4BB2-AF4E-021DE026007F}" srcOrd="0" destOrd="0" presId="urn:microsoft.com/office/officeart/2005/8/layout/vList2"/>
    <dgm:cxn modelId="{CDDA6EF8-9A32-4474-803F-113F1ECAF763}" type="presOf" srcId="{7159FD50-411C-43E2-8DA5-9045A1C8D1BA}" destId="{C3ACFC91-EAED-4BDB-B436-54CA58490A80}" srcOrd="0" destOrd="0" presId="urn:microsoft.com/office/officeart/2005/8/layout/vList2"/>
    <dgm:cxn modelId="{55BF0BC4-1CC4-496F-AEFA-30B1219B9126}" type="presParOf" srcId="{782E8789-91B9-4E3D-8F5C-9563B868B53A}" destId="{78CD707B-C95B-4BB2-AF4E-021DE026007F}" srcOrd="0" destOrd="0" presId="urn:microsoft.com/office/officeart/2005/8/layout/vList2"/>
    <dgm:cxn modelId="{EB4B248A-2A16-46C1-B2A2-FF775964FCC5}" type="presParOf" srcId="{782E8789-91B9-4E3D-8F5C-9563B868B53A}" destId="{8C840CEC-BCDA-46D1-B9FF-2F8A09EB9337}" srcOrd="1" destOrd="0" presId="urn:microsoft.com/office/officeart/2005/8/layout/vList2"/>
    <dgm:cxn modelId="{5459EEEA-A09D-41D6-900F-A9971C657EAF}" type="presParOf" srcId="{782E8789-91B9-4E3D-8F5C-9563B868B53A}" destId="{47E9D834-D79A-4E1B-8951-7A7CCB1B30BC}" srcOrd="2" destOrd="0" presId="urn:microsoft.com/office/officeart/2005/8/layout/vList2"/>
    <dgm:cxn modelId="{49FA3CBF-C9FA-4F8A-AE9C-784F180A3423}" type="presParOf" srcId="{782E8789-91B9-4E3D-8F5C-9563B868B53A}" destId="{7C9273AD-D598-4A5E-915E-5EAB94D669CA}" srcOrd="3" destOrd="0" presId="urn:microsoft.com/office/officeart/2005/8/layout/vList2"/>
    <dgm:cxn modelId="{489A0638-97D7-49A7-A7DC-FE540C5EC605}" type="presParOf" srcId="{782E8789-91B9-4E3D-8F5C-9563B868B53A}" destId="{C3ACFC91-EAED-4BDB-B436-54CA58490A8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FE1CF0-6F2E-4F58-A2E0-6A071A376C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F3218B-ADC7-47CA-B0B2-773B783DBF1A}">
      <dgm:prSet/>
      <dgm:spPr/>
      <dgm:t>
        <a:bodyPr/>
        <a:lstStyle/>
        <a:p>
          <a:r>
            <a:rPr lang="en-US" dirty="0"/>
            <a:t>Naturally addressed barriers of psychological safety and collaboration</a:t>
          </a:r>
        </a:p>
      </dgm:t>
    </dgm:pt>
    <dgm:pt modelId="{70D81A7A-0A3F-41F2-8514-35718252B7B7}" type="parTrans" cxnId="{6A198EF6-3310-4EB0-9434-8BC8418A2AB1}">
      <dgm:prSet/>
      <dgm:spPr/>
      <dgm:t>
        <a:bodyPr/>
        <a:lstStyle/>
        <a:p>
          <a:endParaRPr lang="en-US"/>
        </a:p>
      </dgm:t>
    </dgm:pt>
    <dgm:pt modelId="{BE01CC5C-0AEE-43B1-BD0C-E0AAB06E967C}" type="sibTrans" cxnId="{6A198EF6-3310-4EB0-9434-8BC8418A2AB1}">
      <dgm:prSet/>
      <dgm:spPr/>
      <dgm:t>
        <a:bodyPr/>
        <a:lstStyle/>
        <a:p>
          <a:endParaRPr lang="en-US"/>
        </a:p>
      </dgm:t>
    </dgm:pt>
    <dgm:pt modelId="{15BD09B5-3422-477E-8F90-D30F6017485E}">
      <dgm:prSet/>
      <dgm:spPr/>
      <dgm:t>
        <a:bodyPr/>
        <a:lstStyle/>
        <a:p>
          <a:r>
            <a:rPr lang="en-US" dirty="0"/>
            <a:t>Highlighted the human dimensions of our work</a:t>
          </a:r>
        </a:p>
      </dgm:t>
    </dgm:pt>
    <dgm:pt modelId="{7A265A13-37F7-4B99-868D-033D7193C5F6}" type="parTrans" cxnId="{935DC59D-EEAF-46B9-9575-A9F6E93B2589}">
      <dgm:prSet/>
      <dgm:spPr/>
      <dgm:t>
        <a:bodyPr/>
        <a:lstStyle/>
        <a:p>
          <a:endParaRPr lang="en-US"/>
        </a:p>
      </dgm:t>
    </dgm:pt>
    <dgm:pt modelId="{1E3FD2CE-5994-4867-83DB-1FA7B5484654}" type="sibTrans" cxnId="{935DC59D-EEAF-46B9-9575-A9F6E93B2589}">
      <dgm:prSet/>
      <dgm:spPr/>
      <dgm:t>
        <a:bodyPr/>
        <a:lstStyle/>
        <a:p>
          <a:endParaRPr lang="en-US"/>
        </a:p>
      </dgm:t>
    </dgm:pt>
    <dgm:pt modelId="{EC5EE09A-D4A8-49C6-BBEB-7148DBB188C5}">
      <dgm:prSet/>
      <dgm:spPr/>
      <dgm:t>
        <a:bodyPr/>
        <a:lstStyle/>
        <a:p>
          <a:r>
            <a:rPr lang="en-US" dirty="0"/>
            <a:t>Respected the (beautiful) complexity of professional identity</a:t>
          </a:r>
        </a:p>
      </dgm:t>
    </dgm:pt>
    <dgm:pt modelId="{39B6D057-8CF2-4100-8067-D47A26AB6C0A}" type="parTrans" cxnId="{35B5B87F-7481-46DC-9F74-277B9F9AE8CB}">
      <dgm:prSet/>
      <dgm:spPr/>
      <dgm:t>
        <a:bodyPr/>
        <a:lstStyle/>
        <a:p>
          <a:endParaRPr lang="en-US"/>
        </a:p>
      </dgm:t>
    </dgm:pt>
    <dgm:pt modelId="{B0CD2B8B-DB3A-4F0E-851A-C87FE48DA5D6}" type="sibTrans" cxnId="{35B5B87F-7481-46DC-9F74-277B9F9AE8CB}">
      <dgm:prSet/>
      <dgm:spPr/>
      <dgm:t>
        <a:bodyPr/>
        <a:lstStyle/>
        <a:p>
          <a:endParaRPr lang="en-US"/>
        </a:p>
      </dgm:t>
    </dgm:pt>
    <dgm:pt modelId="{782E8789-91B9-4E3D-8F5C-9563B868B53A}" type="pres">
      <dgm:prSet presAssocID="{59FE1CF0-6F2E-4F58-A2E0-6A071A376C34}" presName="linear" presStyleCnt="0">
        <dgm:presLayoutVars>
          <dgm:animLvl val="lvl"/>
          <dgm:resizeHandles val="exact"/>
        </dgm:presLayoutVars>
      </dgm:prSet>
      <dgm:spPr/>
    </dgm:pt>
    <dgm:pt modelId="{2AA1D189-DA1F-4BC6-B327-55286B63E4A3}" type="pres">
      <dgm:prSet presAssocID="{3BF3218B-ADC7-47CA-B0B2-773B783DBF1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BA6622-78D1-49BE-BEE9-70BAA42DD1C7}" type="pres">
      <dgm:prSet presAssocID="{BE01CC5C-0AEE-43B1-BD0C-E0AAB06E967C}" presName="spacer" presStyleCnt="0"/>
      <dgm:spPr/>
    </dgm:pt>
    <dgm:pt modelId="{4DB74183-FB79-4889-99D2-95768121B5C9}" type="pres">
      <dgm:prSet presAssocID="{15BD09B5-3422-477E-8F90-D30F6017485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8D542CB-1614-4ED5-A7FB-B22F3AD42FD2}" type="pres">
      <dgm:prSet presAssocID="{1E3FD2CE-5994-4867-83DB-1FA7B5484654}" presName="spacer" presStyleCnt="0"/>
      <dgm:spPr/>
    </dgm:pt>
    <dgm:pt modelId="{3E8C530D-9F3D-40C4-B41B-BED78C47C6E2}" type="pres">
      <dgm:prSet presAssocID="{EC5EE09A-D4A8-49C6-BBEB-7148DBB188C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799F730-35F1-41CE-B47A-A956AF6F3585}" type="presOf" srcId="{3BF3218B-ADC7-47CA-B0B2-773B783DBF1A}" destId="{2AA1D189-DA1F-4BC6-B327-55286B63E4A3}" srcOrd="0" destOrd="0" presId="urn:microsoft.com/office/officeart/2005/8/layout/vList2"/>
    <dgm:cxn modelId="{F322AD54-1615-4BA1-B47B-B7322600B17D}" type="presOf" srcId="{EC5EE09A-D4A8-49C6-BBEB-7148DBB188C5}" destId="{3E8C530D-9F3D-40C4-B41B-BED78C47C6E2}" srcOrd="0" destOrd="0" presId="urn:microsoft.com/office/officeart/2005/8/layout/vList2"/>
    <dgm:cxn modelId="{35B5B87F-7481-46DC-9F74-277B9F9AE8CB}" srcId="{59FE1CF0-6F2E-4F58-A2E0-6A071A376C34}" destId="{EC5EE09A-D4A8-49C6-BBEB-7148DBB188C5}" srcOrd="2" destOrd="0" parTransId="{39B6D057-8CF2-4100-8067-D47A26AB6C0A}" sibTransId="{B0CD2B8B-DB3A-4F0E-851A-C87FE48DA5D6}"/>
    <dgm:cxn modelId="{49A73D84-5C22-4280-8763-98A9A02C3525}" type="presOf" srcId="{59FE1CF0-6F2E-4F58-A2E0-6A071A376C34}" destId="{782E8789-91B9-4E3D-8F5C-9563B868B53A}" srcOrd="0" destOrd="0" presId="urn:microsoft.com/office/officeart/2005/8/layout/vList2"/>
    <dgm:cxn modelId="{935DC59D-EEAF-46B9-9575-A9F6E93B2589}" srcId="{59FE1CF0-6F2E-4F58-A2E0-6A071A376C34}" destId="{15BD09B5-3422-477E-8F90-D30F6017485E}" srcOrd="1" destOrd="0" parTransId="{7A265A13-37F7-4B99-868D-033D7193C5F6}" sibTransId="{1E3FD2CE-5994-4867-83DB-1FA7B5484654}"/>
    <dgm:cxn modelId="{4959D3A5-C90E-4235-8B4E-098EC3B883F2}" type="presOf" srcId="{15BD09B5-3422-477E-8F90-D30F6017485E}" destId="{4DB74183-FB79-4889-99D2-95768121B5C9}" srcOrd="0" destOrd="0" presId="urn:microsoft.com/office/officeart/2005/8/layout/vList2"/>
    <dgm:cxn modelId="{6A198EF6-3310-4EB0-9434-8BC8418A2AB1}" srcId="{59FE1CF0-6F2E-4F58-A2E0-6A071A376C34}" destId="{3BF3218B-ADC7-47CA-B0B2-773B783DBF1A}" srcOrd="0" destOrd="0" parTransId="{70D81A7A-0A3F-41F2-8514-35718252B7B7}" sibTransId="{BE01CC5C-0AEE-43B1-BD0C-E0AAB06E967C}"/>
    <dgm:cxn modelId="{8477FE73-B3F1-4D13-8981-EF9B9761090A}" type="presParOf" srcId="{782E8789-91B9-4E3D-8F5C-9563B868B53A}" destId="{2AA1D189-DA1F-4BC6-B327-55286B63E4A3}" srcOrd="0" destOrd="0" presId="urn:microsoft.com/office/officeart/2005/8/layout/vList2"/>
    <dgm:cxn modelId="{31F7C057-9957-48B0-A1CC-9B6E446FD9EB}" type="presParOf" srcId="{782E8789-91B9-4E3D-8F5C-9563B868B53A}" destId="{22BA6622-78D1-49BE-BEE9-70BAA42DD1C7}" srcOrd="1" destOrd="0" presId="urn:microsoft.com/office/officeart/2005/8/layout/vList2"/>
    <dgm:cxn modelId="{6BE01CA1-C4D2-4051-B3FF-263640648113}" type="presParOf" srcId="{782E8789-91B9-4E3D-8F5C-9563B868B53A}" destId="{4DB74183-FB79-4889-99D2-95768121B5C9}" srcOrd="2" destOrd="0" presId="urn:microsoft.com/office/officeart/2005/8/layout/vList2"/>
    <dgm:cxn modelId="{AECBB382-417C-42F7-9F19-50E893AA8224}" type="presParOf" srcId="{782E8789-91B9-4E3D-8F5C-9563B868B53A}" destId="{18D542CB-1614-4ED5-A7FB-B22F3AD42FD2}" srcOrd="3" destOrd="0" presId="urn:microsoft.com/office/officeart/2005/8/layout/vList2"/>
    <dgm:cxn modelId="{397B599E-D3BE-4CE0-8094-441A017326D1}" type="presParOf" srcId="{782E8789-91B9-4E3D-8F5C-9563B868B53A}" destId="{3E8C530D-9F3D-40C4-B41B-BED78C47C6E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AA50F-9712-4D83-9AC4-0EFDB3DF8A1E}">
      <dsp:nvSpPr>
        <dsp:cNvPr id="0" name=""/>
        <dsp:cNvSpPr/>
      </dsp:nvSpPr>
      <dsp:spPr>
        <a:xfrm>
          <a:off x="468272" y="3745"/>
          <a:ext cx="2171923" cy="1303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Imposter phenomenon</a:t>
          </a:r>
        </a:p>
      </dsp:txBody>
      <dsp:txXfrm>
        <a:off x="468272" y="3745"/>
        <a:ext cx="2171923" cy="1303153"/>
      </dsp:txXfrm>
    </dsp:sp>
    <dsp:sp modelId="{A2209D77-6B73-4509-86C1-58EF7FAF91A6}">
      <dsp:nvSpPr>
        <dsp:cNvPr id="0" name=""/>
        <dsp:cNvSpPr/>
      </dsp:nvSpPr>
      <dsp:spPr>
        <a:xfrm>
          <a:off x="2857388" y="3745"/>
          <a:ext cx="2171923" cy="1303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Hard and conflicting feedback</a:t>
          </a:r>
        </a:p>
      </dsp:txBody>
      <dsp:txXfrm>
        <a:off x="2857388" y="3745"/>
        <a:ext cx="2171923" cy="1303153"/>
      </dsp:txXfrm>
    </dsp:sp>
    <dsp:sp modelId="{5CAB6BF4-7BBF-454A-9C42-1DDAF70DF205}">
      <dsp:nvSpPr>
        <dsp:cNvPr id="0" name=""/>
        <dsp:cNvSpPr/>
      </dsp:nvSpPr>
      <dsp:spPr>
        <a:xfrm>
          <a:off x="5246503" y="3745"/>
          <a:ext cx="2171923" cy="1303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Fallout from medical errors</a:t>
          </a:r>
        </a:p>
      </dsp:txBody>
      <dsp:txXfrm>
        <a:off x="5246503" y="3745"/>
        <a:ext cx="2171923" cy="1303153"/>
      </dsp:txXfrm>
    </dsp:sp>
    <dsp:sp modelId="{0B23A714-1A26-4239-A1E1-BF6D60A2829F}">
      <dsp:nvSpPr>
        <dsp:cNvPr id="0" name=""/>
        <dsp:cNvSpPr/>
      </dsp:nvSpPr>
      <dsp:spPr>
        <a:xfrm>
          <a:off x="468272" y="1524092"/>
          <a:ext cx="2171923" cy="1303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Workplace abuse</a:t>
          </a:r>
        </a:p>
      </dsp:txBody>
      <dsp:txXfrm>
        <a:off x="468272" y="1524092"/>
        <a:ext cx="2171923" cy="1303153"/>
      </dsp:txXfrm>
    </dsp:sp>
    <dsp:sp modelId="{4882B281-82D7-43D5-A363-4CD5B7D1A157}">
      <dsp:nvSpPr>
        <dsp:cNvPr id="0" name=""/>
        <dsp:cNvSpPr/>
      </dsp:nvSpPr>
      <dsp:spPr>
        <a:xfrm>
          <a:off x="2857388" y="1524092"/>
          <a:ext cx="2171923" cy="1303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Setting boundaries</a:t>
          </a:r>
        </a:p>
      </dsp:txBody>
      <dsp:txXfrm>
        <a:off x="2857388" y="1524092"/>
        <a:ext cx="2171923" cy="1303153"/>
      </dsp:txXfrm>
    </dsp:sp>
    <dsp:sp modelId="{30A76BCD-5243-466E-AD91-C419E26B58C3}">
      <dsp:nvSpPr>
        <dsp:cNvPr id="0" name=""/>
        <dsp:cNvSpPr/>
      </dsp:nvSpPr>
      <dsp:spPr>
        <a:xfrm>
          <a:off x="5246503" y="1524092"/>
          <a:ext cx="2171923" cy="1303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Disagreement with superiors</a:t>
          </a:r>
        </a:p>
      </dsp:txBody>
      <dsp:txXfrm>
        <a:off x="5246503" y="1524092"/>
        <a:ext cx="2171923" cy="1303153"/>
      </dsp:txXfrm>
    </dsp:sp>
    <dsp:sp modelId="{1179FFD2-913E-4C17-BB67-9A7B838AD0E0}">
      <dsp:nvSpPr>
        <dsp:cNvPr id="0" name=""/>
        <dsp:cNvSpPr/>
      </dsp:nvSpPr>
      <dsp:spPr>
        <a:xfrm>
          <a:off x="1662830" y="3044438"/>
          <a:ext cx="2171923" cy="1303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Loss of joy for work and stagnation</a:t>
          </a:r>
        </a:p>
      </dsp:txBody>
      <dsp:txXfrm>
        <a:off x="1662830" y="3044438"/>
        <a:ext cx="2171923" cy="1303153"/>
      </dsp:txXfrm>
    </dsp:sp>
    <dsp:sp modelId="{0357EA6F-B783-4251-86DA-CA6891474DFC}">
      <dsp:nvSpPr>
        <dsp:cNvPr id="0" name=""/>
        <dsp:cNvSpPr/>
      </dsp:nvSpPr>
      <dsp:spPr>
        <a:xfrm>
          <a:off x="4051946" y="3044438"/>
          <a:ext cx="2171923" cy="1303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Morals and values vs. service and duties</a:t>
          </a:r>
        </a:p>
      </dsp:txBody>
      <dsp:txXfrm>
        <a:off x="4051946" y="3044438"/>
        <a:ext cx="2171923" cy="13031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D707B-C95B-4BB2-AF4E-021DE026007F}">
      <dsp:nvSpPr>
        <dsp:cNvPr id="0" name=""/>
        <dsp:cNvSpPr/>
      </dsp:nvSpPr>
      <dsp:spPr>
        <a:xfrm>
          <a:off x="0" y="72678"/>
          <a:ext cx="4122295" cy="105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Can we teach professional identity?</a:t>
          </a:r>
        </a:p>
      </dsp:txBody>
      <dsp:txXfrm>
        <a:off x="51444" y="124122"/>
        <a:ext cx="4019407" cy="950952"/>
      </dsp:txXfrm>
    </dsp:sp>
    <dsp:sp modelId="{47E9D834-D79A-4E1B-8951-7A7CCB1B30BC}">
      <dsp:nvSpPr>
        <dsp:cNvPr id="0" name=""/>
        <dsp:cNvSpPr/>
      </dsp:nvSpPr>
      <dsp:spPr>
        <a:xfrm>
          <a:off x="0" y="1181239"/>
          <a:ext cx="4122295" cy="105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Are we equipped to teach these topics?</a:t>
          </a:r>
        </a:p>
      </dsp:txBody>
      <dsp:txXfrm>
        <a:off x="51444" y="1232683"/>
        <a:ext cx="4019407" cy="950952"/>
      </dsp:txXfrm>
    </dsp:sp>
    <dsp:sp modelId="{C3ACFC91-EAED-4BDB-B436-54CA58490A80}">
      <dsp:nvSpPr>
        <dsp:cNvPr id="0" name=""/>
        <dsp:cNvSpPr/>
      </dsp:nvSpPr>
      <dsp:spPr>
        <a:xfrm>
          <a:off x="0" y="2289800"/>
          <a:ext cx="4122295" cy="105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How do we create significant learning experiences involving professional identity?</a:t>
          </a:r>
        </a:p>
      </dsp:txBody>
      <dsp:txXfrm>
        <a:off x="51444" y="2341244"/>
        <a:ext cx="4019407" cy="950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1D189-DA1F-4BC6-B327-55286B63E4A3}">
      <dsp:nvSpPr>
        <dsp:cNvPr id="0" name=""/>
        <dsp:cNvSpPr/>
      </dsp:nvSpPr>
      <dsp:spPr>
        <a:xfrm>
          <a:off x="0" y="859"/>
          <a:ext cx="4122295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Naturally addressed barriers of psychological safety and collaboration</a:t>
          </a:r>
        </a:p>
      </dsp:txBody>
      <dsp:txXfrm>
        <a:off x="53688" y="54547"/>
        <a:ext cx="4014919" cy="992424"/>
      </dsp:txXfrm>
    </dsp:sp>
    <dsp:sp modelId="{4DB74183-FB79-4889-99D2-95768121B5C9}">
      <dsp:nvSpPr>
        <dsp:cNvPr id="0" name=""/>
        <dsp:cNvSpPr/>
      </dsp:nvSpPr>
      <dsp:spPr>
        <a:xfrm>
          <a:off x="0" y="1158259"/>
          <a:ext cx="4122295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Highlighted the human dimensions of our work</a:t>
          </a:r>
        </a:p>
      </dsp:txBody>
      <dsp:txXfrm>
        <a:off x="53688" y="1211947"/>
        <a:ext cx="4014919" cy="992424"/>
      </dsp:txXfrm>
    </dsp:sp>
    <dsp:sp modelId="{3E8C530D-9F3D-40C4-B41B-BED78C47C6E2}">
      <dsp:nvSpPr>
        <dsp:cNvPr id="0" name=""/>
        <dsp:cNvSpPr/>
      </dsp:nvSpPr>
      <dsp:spPr>
        <a:xfrm>
          <a:off x="0" y="2315660"/>
          <a:ext cx="4122295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Respected the (beautiful) complexity of professional identity</a:t>
          </a:r>
        </a:p>
      </dsp:txBody>
      <dsp:txXfrm>
        <a:off x="53688" y="2369348"/>
        <a:ext cx="4014919" cy="992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B0894-9039-4CE5-AACA-6D4E7C809B22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5B222-504C-43B5-ACB2-B64586CB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5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85B222-504C-43B5-ACB2-B64586CB1E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2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426716"/>
            <a:ext cx="7886700" cy="1194650"/>
          </a:xfrm>
        </p:spPr>
        <p:txBody>
          <a:bodyPr wrap="none" anchor="t">
            <a:normAutofit/>
          </a:bodyPr>
          <a:lstStyle>
            <a:lvl1pPr algn="ctr">
              <a:defRPr sz="4800" b="1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7653" y="4364183"/>
            <a:ext cx="2357697" cy="1701184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C0F2F8-3D04-4DB6-814D-D2E3EF96E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36524"/>
            <a:ext cx="3384804" cy="151257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5A059-8719-4B71-AB59-095F592E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EA5DC-62F6-4313-BC6C-324F54B8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D0494AB-5DBD-4AD9-941D-3F72E617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4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4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93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9387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04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23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57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0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2682" y="6356349"/>
            <a:ext cx="228643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it-IT"/>
              <a:t>Peter H Jin, MD Carolyn Cronin MD,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56349"/>
            <a:ext cx="2057400" cy="365125"/>
          </a:xfrm>
        </p:spPr>
        <p:txBody>
          <a:bodyPr/>
          <a:lstStyle/>
          <a:p>
            <a:pPr algn="ctr"/>
            <a:fld id="{6D22F896-40B5-4ADD-8801-0D06FADFA095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4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143000" y="2288289"/>
            <a:ext cx="6858000" cy="1194650"/>
          </a:xfrm>
        </p:spPr>
        <p:txBody>
          <a:bodyPr wrap="none" anchor="t">
            <a:normAutofit/>
          </a:bodyPr>
          <a:lstStyle>
            <a:lvl1pPr algn="ctr">
              <a:defRPr sz="4800" b="1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204806" y="4569711"/>
            <a:ext cx="2796194" cy="1440391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1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8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9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2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5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it-IT"/>
              <a:t>Peter H Jin, MD Carolyn Cronin MD,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FFF1F1-0213-4B6F-9DBD-3AE18D58AF0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3132" y="6356351"/>
            <a:ext cx="1426672" cy="37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50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1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09D37-B163-4522-BEC5-AFD02D53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2426715"/>
            <a:ext cx="7886700" cy="1767215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Professional Identity </a:t>
            </a:r>
            <a:br>
              <a:rPr lang="en-US" sz="5300" dirty="0"/>
            </a:br>
            <a:r>
              <a:rPr lang="en-US" sz="5300" dirty="0"/>
              <a:t>Community of Practice</a:t>
            </a:r>
            <a:br>
              <a:rPr lang="en-US" dirty="0"/>
            </a:br>
            <a:r>
              <a:rPr lang="en-US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a Space for Discussions on </a:t>
            </a:r>
            <a:br>
              <a:rPr lang="en-US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</a:t>
            </a:r>
            <a:r>
              <a:rPr lang="en-US" sz="3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Identity Tensions in GME</a:t>
            </a:r>
            <a:endParaRPr lang="en-US" sz="2800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5484BA-DF09-4941-A5EA-A077C5DFF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2905" y="4924622"/>
            <a:ext cx="3591659" cy="1701184"/>
          </a:xfrm>
        </p:spPr>
        <p:txBody>
          <a:bodyPr/>
          <a:lstStyle/>
          <a:p>
            <a:r>
              <a:rPr lang="en-US" dirty="0"/>
              <a:t>Peter H Jin, MD</a:t>
            </a:r>
          </a:p>
          <a:p>
            <a:r>
              <a:rPr lang="en-US" sz="2000" dirty="0"/>
              <a:t>Associate Program Director for Adult Neurology Residency</a:t>
            </a:r>
          </a:p>
        </p:txBody>
      </p:sp>
    </p:spTree>
    <p:extLst>
      <p:ext uri="{BB962C8B-B14F-4D97-AF65-F5344CB8AC3E}">
        <p14:creationId xmlns:p14="http://schemas.microsoft.com/office/powerpoint/2010/main" val="172080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D762-F627-4563-887D-CC818296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Sources of Tension in GME Trainees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7D8CFF5-02E6-1BD7-60ED-B3896FD40A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85456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633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BAA50F-9712-4D83-9AC4-0EFDB3DF8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7BAA50F-9712-4D83-9AC4-0EFDB3DF8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209D77-6B73-4509-86C1-58EF7FAF9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A2209D77-6B73-4509-86C1-58EF7FAF9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AB6BF4-7BBF-454A-9C42-1DDAF70DF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5CAB6BF4-7BBF-454A-9C42-1DDAF70DF2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23A714-1A26-4239-A1E1-BF6D60A28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0B23A714-1A26-4239-A1E1-BF6D60A282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82B281-82D7-43D5-A363-4CD5B7D1A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4882B281-82D7-43D5-A363-4CD5B7D1A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76BCD-5243-466E-AD91-C419E26B5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30A76BCD-5243-466E-AD91-C419E26B5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79FFD2-913E-4C17-BB67-9A7B838AD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1179FFD2-913E-4C17-BB67-9A7B838AD0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57EA6F-B783-4251-86DA-CA6891474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0357EA6F-B783-4251-86DA-CA6891474D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F8139-D81A-9C35-AE70-9A507B44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Identity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160D3-EEBC-61BE-1734-AB5B30700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7083"/>
            <a:ext cx="3943350" cy="279022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development of “professional values, moral principles, actions, aspirations, and ongoing self-reflection on the identity of the individual”</a:t>
            </a:r>
          </a:p>
          <a:p>
            <a:pPr marL="685800" lvl="2" indent="0">
              <a:buNone/>
            </a:pPr>
            <a:r>
              <a:rPr lang="en-US" dirty="0"/>
              <a:t>Wald HS. </a:t>
            </a:r>
            <a:r>
              <a:rPr lang="en-US" i="1" dirty="0" err="1"/>
              <a:t>Acad</a:t>
            </a:r>
            <a:r>
              <a:rPr lang="en-US" i="1" dirty="0"/>
              <a:t> Med</a:t>
            </a:r>
            <a:r>
              <a:rPr lang="en-US" dirty="0"/>
              <a:t>. 2015;90(6)</a:t>
            </a:r>
          </a:p>
          <a:p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0F4BC1A-5968-EDBD-C4FA-85F13DD79F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7721639"/>
              </p:ext>
            </p:extLst>
          </p:nvPr>
        </p:nvGraphicFramePr>
        <p:xfrm>
          <a:off x="4766872" y="2064037"/>
          <a:ext cx="4122295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038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F8139-D81A-9C35-AE70-9A507B44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Community of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160D3-EEBC-61BE-1734-AB5B30700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04" y="3243858"/>
            <a:ext cx="3943350" cy="27902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u="sng" dirty="0"/>
              <a:t>community of practice</a:t>
            </a:r>
            <a:r>
              <a:rPr lang="en-US" dirty="0"/>
              <a:t> is a “persistent, sustaining social network of individuals who share and develop an overlapping knowledge base, set of beliefs, values, history and experiences focused on common practice and/or mutual experience”</a:t>
            </a:r>
          </a:p>
          <a:p>
            <a:pPr lvl="1"/>
            <a:r>
              <a:rPr lang="en-US" dirty="0" err="1"/>
              <a:t>Cruess</a:t>
            </a:r>
            <a:r>
              <a:rPr lang="en-US" dirty="0"/>
              <a:t> RL. </a:t>
            </a:r>
            <a:r>
              <a:rPr lang="en-US" i="1" dirty="0" err="1"/>
              <a:t>Acad</a:t>
            </a:r>
            <a:r>
              <a:rPr lang="en-US" i="1" dirty="0"/>
              <a:t> Med</a:t>
            </a:r>
            <a:r>
              <a:rPr lang="en-US" dirty="0"/>
              <a:t>. 2018;93(2)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0F4BC1A-5968-EDBD-C4FA-85F13DD79F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2924951"/>
              </p:ext>
            </p:extLst>
          </p:nvPr>
        </p:nvGraphicFramePr>
        <p:xfrm>
          <a:off x="4681148" y="3014106"/>
          <a:ext cx="4122295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164D286-A723-2243-2291-8A8DB2BE32E5}"/>
              </a:ext>
            </a:extLst>
          </p:cNvPr>
          <p:cNvSpPr txBox="1"/>
          <p:nvPr/>
        </p:nvSpPr>
        <p:spPr>
          <a:xfrm>
            <a:off x="628651" y="1504950"/>
            <a:ext cx="79629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 2020, we created a new morning report format titled “Wellbeing at Work” where faculty led discussions with neurology residents on topics in professional identity tensions</a:t>
            </a:r>
          </a:p>
        </p:txBody>
      </p:sp>
    </p:spTree>
    <p:extLst>
      <p:ext uri="{BB962C8B-B14F-4D97-AF65-F5344CB8AC3E}">
        <p14:creationId xmlns:p14="http://schemas.microsoft.com/office/powerpoint/2010/main" val="226545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3DB9-E731-9D97-073C-9125446C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Bigger Community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F8AF5F-8246-2420-F88F-047FB0AF2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49" y="1690689"/>
            <a:ext cx="7693702" cy="4049879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012E01-2B41-C2C9-DA5F-EE96B4C73954}"/>
              </a:ext>
            </a:extLst>
          </p:cNvPr>
          <p:cNvSpPr txBox="1"/>
          <p:nvPr/>
        </p:nvSpPr>
        <p:spPr>
          <a:xfrm>
            <a:off x="3260807" y="6123542"/>
            <a:ext cx="26223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pjin@som.umaryland.edu</a:t>
            </a:r>
          </a:p>
        </p:txBody>
      </p:sp>
    </p:spTree>
    <p:extLst>
      <p:ext uri="{BB962C8B-B14F-4D97-AF65-F5344CB8AC3E}">
        <p14:creationId xmlns:p14="http://schemas.microsoft.com/office/powerpoint/2010/main" val="267036367"/>
      </p:ext>
    </p:extLst>
  </p:cSld>
  <p:clrMapOvr>
    <a:masterClrMapping/>
  </p:clrMapOvr>
</p:sld>
</file>

<file path=ppt/theme/theme1.xml><?xml version="1.0" encoding="utf-8"?>
<a:theme xmlns:a="http://schemas.openxmlformats.org/drawingml/2006/main" name="SOM blue bkgd white txt custom them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M blue bkgd white txt custom theme" id="{05F7D7FF-A709-46C2-BF4A-1931831EA99A}" vid="{560DEFB3-1D7D-482A-810E-5D8526A3DD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SOM blue bkgd white txt custom theme</Template>
  <TotalTime>294</TotalTime>
  <Words>248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SOM blue bkgd white txt custom theme</vt:lpstr>
      <vt:lpstr>Professional Identity  Community of Practice Creating a Space for Discussions on  Professional Identity Tensions in GME</vt:lpstr>
      <vt:lpstr>Sources of Tension in GME Trainees</vt:lpstr>
      <vt:lpstr>Professional Identity Formation</vt:lpstr>
      <vt:lpstr>Starting a Community of Practice</vt:lpstr>
      <vt:lpstr>The Bigger Community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Jin</dc:creator>
  <cp:lastModifiedBy>Jin, Peter</cp:lastModifiedBy>
  <cp:revision>2</cp:revision>
  <dcterms:created xsi:type="dcterms:W3CDTF">2022-03-15T13:44:15Z</dcterms:created>
  <dcterms:modified xsi:type="dcterms:W3CDTF">2023-01-25T18:36:05Z</dcterms:modified>
</cp:coreProperties>
</file>