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  <p:sldMasterId id="2147483662" r:id="rId2"/>
    <p:sldMasterId id="2147483698" r:id="rId3"/>
  </p:sldMasterIdLst>
  <p:notesMasterIdLst>
    <p:notesMasterId r:id="rId9"/>
  </p:notesMasterIdLst>
  <p:handoutMasterIdLst>
    <p:handoutMasterId r:id="rId10"/>
  </p:handoutMasterIdLst>
  <p:sldIdLst>
    <p:sldId id="256" r:id="rId4"/>
    <p:sldId id="262" r:id="rId5"/>
    <p:sldId id="267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2235"/>
    <a:srgbClr val="007698"/>
    <a:srgbClr val="C8B18B"/>
    <a:srgbClr val="6A788B"/>
    <a:srgbClr val="FFCD00"/>
    <a:srgbClr val="95A0A9"/>
    <a:srgbClr val="5D8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18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6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0" d="100"/>
          <a:sy n="130" d="100"/>
        </p:scale>
        <p:origin x="422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D4-5344-8790-956C17F8E5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D4-5344-8790-956C17F8E5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D4-5344-8790-956C17F8E5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4D4-5344-8790-956C17F8E5D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C1-5C43-8E08-FF19B1DC74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F7-4141-9C5E-EFF43C76A1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F7-4141-9C5E-EFF43C76A1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6F7-4141-9C5E-EFF43C76A14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2.5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6F7-4141-9C5E-EFF43C76A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0022864"/>
        <c:axId val="1900024496"/>
      </c:lineChart>
      <c:catAx>
        <c:axId val="190002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024496"/>
        <c:crosses val="autoZero"/>
        <c:auto val="1"/>
        <c:lblAlgn val="ctr"/>
        <c:lblOffset val="100"/>
        <c:noMultiLvlLbl val="0"/>
      </c:catAx>
      <c:valAx>
        <c:axId val="190002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02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6-6D43-98D5-E3FC946A7F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6-6D43-98D5-E3FC946A7FB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6-6D43-98D5-E3FC946A7FB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6-6D43-98D5-E3FC946A7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9036368"/>
        <c:axId val="1899038000"/>
      </c:barChart>
      <c:catAx>
        <c:axId val="189903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9038000"/>
        <c:crosses val="autoZero"/>
        <c:auto val="1"/>
        <c:lblAlgn val="ctr"/>
        <c:lblOffset val="100"/>
        <c:noMultiLvlLbl val="0"/>
      </c:catAx>
      <c:valAx>
        <c:axId val="189903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903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CB3817-620E-EB46-A157-D77624670D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AB349-0A93-064E-B630-FB88EF4660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D9F9F-FEF6-8D45-B3C4-A773CD720FEC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267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5D449-B910-7348-91CD-DABAEBA2E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0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68BAECA-F487-7B4A-9CA7-6B9BAF2DE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4510"/>
            <a:ext cx="10515600" cy="66650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030F6F-48BF-B846-8170-47736B594E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2" y="3018143"/>
            <a:ext cx="4715933" cy="3366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FC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380E86-12D4-434A-A692-A30992AB03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37868" y="2986883"/>
            <a:ext cx="4715933" cy="3366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rgbClr val="0076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0E2F3F0-AB5A-D249-894E-7C0B68B249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37868" y="4073835"/>
            <a:ext cx="4715933" cy="646660"/>
          </a:xfrm>
          <a:prstGeom prst="rect">
            <a:avLst/>
          </a:prstGeo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397226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A-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C9854-D825-1640-B9A7-F953F2531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4929" y="1101727"/>
            <a:ext cx="9676103" cy="50177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2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200"/>
              </a:lnSpc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2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20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09AFF2A-AA69-5A4B-9E00-AA8F9340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29" y="281355"/>
            <a:ext cx="9676103" cy="351692"/>
          </a:xfrm>
          <a:prstGeom prst="rect">
            <a:avLst/>
          </a:prstGeom>
        </p:spPr>
        <p:txBody>
          <a:bodyPr anchor="ctr" anchorCtr="0"/>
          <a:lstStyle>
            <a:lvl1pPr>
              <a:defRPr sz="2000" b="1">
                <a:solidFill>
                  <a:srgbClr val="C922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279409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-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C9854-D825-1640-B9A7-F953F2531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4929" y="1101727"/>
            <a:ext cx="10603491" cy="50177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2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200"/>
              </a:lnSpc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2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20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09AFF2A-AA69-5A4B-9E00-AA8F9340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29" y="281355"/>
            <a:ext cx="10603491" cy="351692"/>
          </a:xfrm>
          <a:prstGeom prst="rect">
            <a:avLst/>
          </a:prstGeom>
        </p:spPr>
        <p:txBody>
          <a:bodyPr anchor="ctr" anchorCtr="0"/>
          <a:lstStyle>
            <a:lvl1pPr>
              <a:defRPr sz="2000" b="1">
                <a:solidFill>
                  <a:srgbClr val="C922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5907831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-Text-Two Photos-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C9854-D825-1640-B9A7-F953F2531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4929" y="1090576"/>
            <a:ext cx="6077269" cy="50177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6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26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260"/>
              </a:lnSpc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26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26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204B4F-F42F-DB4B-A6A2-9E933CEB3C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92806" y="1090575"/>
            <a:ext cx="4011897" cy="2327276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 b="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744C451-3A69-8A4F-98E9-6A50A69400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92806" y="3781019"/>
            <a:ext cx="4011897" cy="2327276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 b="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4A523EF2-6C88-AF43-BC74-3B89B2B3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29" y="281355"/>
            <a:ext cx="10603491" cy="351692"/>
          </a:xfrm>
          <a:prstGeom prst="rect">
            <a:avLst/>
          </a:prstGeom>
        </p:spPr>
        <p:txBody>
          <a:bodyPr anchor="ctr" anchorCtr="0"/>
          <a:lstStyle>
            <a:lvl1pPr>
              <a:defRPr sz="2000" b="1">
                <a:solidFill>
                  <a:srgbClr val="C922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2764261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-Text-Two Photos-Ho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C9854-D825-1640-B9A7-F953F2531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4930" y="1101725"/>
            <a:ext cx="10603490" cy="24464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6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26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260"/>
              </a:lnSpc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26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26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204B4F-F42F-DB4B-A6A2-9E933CEB3C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04923" y="3792170"/>
            <a:ext cx="4476267" cy="2327276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 b="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4A523EF2-6C88-AF43-BC74-3B89B2B3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24" y="281355"/>
            <a:ext cx="10603496" cy="351692"/>
          </a:xfrm>
          <a:prstGeom prst="rect">
            <a:avLst/>
          </a:prstGeom>
        </p:spPr>
        <p:txBody>
          <a:bodyPr anchor="ctr" anchorCtr="0"/>
          <a:lstStyle>
            <a:lvl1pPr>
              <a:defRPr sz="2000" b="1">
                <a:solidFill>
                  <a:srgbClr val="C922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BBD03DE-7157-5244-B7FF-903EE900A0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11712" y="3792170"/>
            <a:ext cx="5796708" cy="2327276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 b="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08698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-Text-Chart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744C451-3A69-8A4F-98E9-6A50A69400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96523" y="3803321"/>
            <a:ext cx="4011897" cy="2327276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 b="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B23E984-51EF-2342-BDE5-C87824EF496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596522" y="1112877"/>
            <a:ext cx="4011897" cy="2327276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02E402D-8535-0149-890D-F422D09E69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4930" y="1112878"/>
            <a:ext cx="6080986" cy="50177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6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26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260"/>
              </a:lnSpc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26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26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8F3F9FD9-AB19-B64E-8FD0-FB17F86F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29" y="281355"/>
            <a:ext cx="10603491" cy="351692"/>
          </a:xfrm>
          <a:prstGeom prst="rect">
            <a:avLst/>
          </a:prstGeom>
        </p:spPr>
        <p:txBody>
          <a:bodyPr anchor="ctr" anchorCtr="0"/>
          <a:lstStyle>
            <a:lvl1pPr>
              <a:defRPr sz="2000" b="1">
                <a:solidFill>
                  <a:srgbClr val="C922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994886"/>
      </p:ext>
    </p:extLst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-Chart-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B23E984-51EF-2342-BDE5-C87824EF496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004923" y="1101727"/>
            <a:ext cx="10603491" cy="501772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8F3F9FD9-AB19-B64E-8FD0-FB17F86F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29" y="281355"/>
            <a:ext cx="10603491" cy="351692"/>
          </a:xfrm>
          <a:prstGeom prst="rect">
            <a:avLst/>
          </a:prstGeom>
        </p:spPr>
        <p:txBody>
          <a:bodyPr anchor="ctr" anchorCtr="0"/>
          <a:lstStyle>
            <a:lvl1pPr>
              <a:defRPr sz="2000" b="1">
                <a:solidFill>
                  <a:srgbClr val="C922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3495108"/>
      </p:ext>
    </p:extLst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-Photo-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>
            <a:extLst>
              <a:ext uri="{FF2B5EF4-FFF2-40B4-BE49-F238E27FC236}">
                <a16:creationId xmlns:a16="http://schemas.microsoft.com/office/drawing/2014/main" id="{8F3F9FD9-AB19-B64E-8FD0-FB17F86F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29" y="281355"/>
            <a:ext cx="10603491" cy="351692"/>
          </a:xfrm>
          <a:prstGeom prst="rect">
            <a:avLst/>
          </a:prstGeom>
        </p:spPr>
        <p:txBody>
          <a:bodyPr anchor="ctr" anchorCtr="0"/>
          <a:lstStyle>
            <a:lvl1pPr>
              <a:defRPr sz="2000" b="1">
                <a:solidFill>
                  <a:srgbClr val="C922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4530E375-D4F7-604B-A1CD-328D85A31F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4929" y="1101725"/>
            <a:ext cx="10603491" cy="5017723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 b="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63925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-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B23E984-51EF-2342-BDE5-C87824EF496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606608" y="1101726"/>
            <a:ext cx="5001812" cy="2327276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8F3F9FD9-AB19-B64E-8FD0-FB17F86F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29" y="281355"/>
            <a:ext cx="10603491" cy="351692"/>
          </a:xfrm>
          <a:prstGeom prst="rect">
            <a:avLst/>
          </a:prstGeom>
        </p:spPr>
        <p:txBody>
          <a:bodyPr anchor="ctr" anchorCtr="0"/>
          <a:lstStyle>
            <a:lvl1pPr>
              <a:defRPr sz="2000" b="1">
                <a:solidFill>
                  <a:srgbClr val="C922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C48F6C91-D695-DC44-BD36-7BF10AEDCB2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606608" y="3792170"/>
            <a:ext cx="5001812" cy="2327276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Chart Placeholder 5">
            <a:extLst>
              <a:ext uri="{FF2B5EF4-FFF2-40B4-BE49-F238E27FC236}">
                <a16:creationId xmlns:a16="http://schemas.microsoft.com/office/drawing/2014/main" id="{5A644BD8-73F6-DA44-B243-076D811F40C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004923" y="1101727"/>
            <a:ext cx="5091077" cy="501772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747447"/>
      </p:ext>
    </p:extLst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A-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C9854-D825-1640-B9A7-F953F2531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4929" y="1101727"/>
            <a:ext cx="10603491" cy="50177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2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200"/>
              </a:lnSpc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2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20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09AFF2A-AA69-5A4B-9E00-AA8F9340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29" y="281355"/>
            <a:ext cx="10603491" cy="351692"/>
          </a:xfrm>
          <a:prstGeom prst="rect">
            <a:avLst/>
          </a:prstGeom>
        </p:spPr>
        <p:txBody>
          <a:bodyPr anchor="ctr" anchorCtr="0"/>
          <a:lstStyle>
            <a:lvl1pPr>
              <a:defRPr sz="2000" b="1">
                <a:solidFill>
                  <a:srgbClr val="C922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1564806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68BAECA-F487-7B4A-9CA7-6B9BAF2DE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4510"/>
            <a:ext cx="10515600" cy="66650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C922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030F6F-48BF-B846-8170-47736B594E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2" y="3018143"/>
            <a:ext cx="4715933" cy="3366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859144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-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C9854-D825-1640-B9A7-F953F2531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4929" y="1101727"/>
            <a:ext cx="9676103" cy="50177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2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200"/>
              </a:lnSpc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2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20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09AFF2A-AA69-5A4B-9E00-AA8F9340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29" y="281355"/>
            <a:ext cx="9676103" cy="351692"/>
          </a:xfrm>
          <a:prstGeom prst="rect">
            <a:avLst/>
          </a:prstGeom>
        </p:spPr>
        <p:txBody>
          <a:bodyPr anchor="ctr" anchorCtr="0"/>
          <a:lstStyle>
            <a:lvl1pPr>
              <a:defRPr sz="2000" b="1">
                <a:solidFill>
                  <a:srgbClr val="C922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1993059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-Text-Two Photos-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C9854-D825-1640-B9A7-F953F2531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4924" y="1101727"/>
            <a:ext cx="5091077" cy="50177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6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26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260"/>
              </a:lnSpc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26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26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204B4F-F42F-DB4B-A6A2-9E933CEB3C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6609" y="1101726"/>
            <a:ext cx="4011897" cy="2327276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 b="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744C451-3A69-8A4F-98E9-6A50A69400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06609" y="3792170"/>
            <a:ext cx="4011897" cy="2327276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 b="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4A523EF2-6C88-AF43-BC74-3B89B2B3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29" y="281355"/>
            <a:ext cx="9676103" cy="351692"/>
          </a:xfrm>
          <a:prstGeom prst="rect">
            <a:avLst/>
          </a:prstGeom>
        </p:spPr>
        <p:txBody>
          <a:bodyPr anchor="ctr" anchorCtr="0"/>
          <a:lstStyle>
            <a:lvl1pPr>
              <a:defRPr sz="2000" b="1">
                <a:solidFill>
                  <a:srgbClr val="C922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7541998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-Text-Two Photos-Ho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C9854-D825-1640-B9A7-F953F2531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4930" y="1101725"/>
            <a:ext cx="9283055" cy="24464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6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26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260"/>
              </a:lnSpc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26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26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204B4F-F42F-DB4B-A6A2-9E933CEB3C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04923" y="3792170"/>
            <a:ext cx="4476267" cy="2327276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 b="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4A523EF2-6C88-AF43-BC74-3B89B2B3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24" y="281355"/>
            <a:ext cx="9283056" cy="351692"/>
          </a:xfrm>
          <a:prstGeom prst="rect">
            <a:avLst/>
          </a:prstGeom>
        </p:spPr>
        <p:txBody>
          <a:bodyPr anchor="ctr" anchorCtr="0"/>
          <a:lstStyle>
            <a:lvl1pPr>
              <a:defRPr sz="2000" b="1">
                <a:solidFill>
                  <a:srgbClr val="C922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BBD03DE-7157-5244-B7FF-903EE900A0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11712" y="3792170"/>
            <a:ext cx="4476267" cy="2327276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 b="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32372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-Text-Chart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744C451-3A69-8A4F-98E9-6A50A69400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06609" y="3792170"/>
            <a:ext cx="4011897" cy="2327276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 b="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B23E984-51EF-2342-BDE5-C87824EF496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606608" y="1101726"/>
            <a:ext cx="4011897" cy="2327276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02E402D-8535-0149-890D-F422D09E69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4924" y="1101727"/>
            <a:ext cx="5091077" cy="50177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6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26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260"/>
              </a:lnSpc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26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26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8F3F9FD9-AB19-B64E-8FD0-FB17F86F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29" y="281355"/>
            <a:ext cx="9676103" cy="351692"/>
          </a:xfrm>
          <a:prstGeom prst="rect">
            <a:avLst/>
          </a:prstGeom>
        </p:spPr>
        <p:txBody>
          <a:bodyPr anchor="ctr" anchorCtr="0"/>
          <a:lstStyle>
            <a:lvl1pPr>
              <a:defRPr sz="2000" b="1">
                <a:solidFill>
                  <a:srgbClr val="C922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576225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-Chart-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B23E984-51EF-2342-BDE5-C87824EF496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004924" y="1101727"/>
            <a:ext cx="9613576" cy="501772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8F3F9FD9-AB19-B64E-8FD0-FB17F86F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29" y="281355"/>
            <a:ext cx="9676103" cy="351692"/>
          </a:xfrm>
          <a:prstGeom prst="rect">
            <a:avLst/>
          </a:prstGeom>
        </p:spPr>
        <p:txBody>
          <a:bodyPr anchor="ctr" anchorCtr="0"/>
          <a:lstStyle>
            <a:lvl1pPr>
              <a:defRPr sz="2000" b="1">
                <a:solidFill>
                  <a:srgbClr val="C922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9193240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-Photo-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>
            <a:extLst>
              <a:ext uri="{FF2B5EF4-FFF2-40B4-BE49-F238E27FC236}">
                <a16:creationId xmlns:a16="http://schemas.microsoft.com/office/drawing/2014/main" id="{8F3F9FD9-AB19-B64E-8FD0-FB17F86F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29" y="281355"/>
            <a:ext cx="9676103" cy="351692"/>
          </a:xfrm>
          <a:prstGeom prst="rect">
            <a:avLst/>
          </a:prstGeom>
        </p:spPr>
        <p:txBody>
          <a:bodyPr anchor="ctr" anchorCtr="0"/>
          <a:lstStyle>
            <a:lvl1pPr>
              <a:defRPr sz="2000" b="1">
                <a:solidFill>
                  <a:srgbClr val="C922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4530E375-D4F7-604B-A1CD-328D85A31F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4929" y="1101725"/>
            <a:ext cx="9613577" cy="5017723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 b="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24369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-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B23E984-51EF-2342-BDE5-C87824EF496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606608" y="1101726"/>
            <a:ext cx="4011897" cy="2327276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8F3F9FD9-AB19-B64E-8FD0-FB17F86F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29" y="281355"/>
            <a:ext cx="9676103" cy="351692"/>
          </a:xfrm>
          <a:prstGeom prst="rect">
            <a:avLst/>
          </a:prstGeom>
        </p:spPr>
        <p:txBody>
          <a:bodyPr anchor="ctr" anchorCtr="0"/>
          <a:lstStyle>
            <a:lvl1pPr>
              <a:defRPr sz="2000" b="1">
                <a:solidFill>
                  <a:srgbClr val="C922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C48F6C91-D695-DC44-BD36-7BF10AEDCB2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606608" y="3792170"/>
            <a:ext cx="4011897" cy="2327276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Chart Placeholder 5">
            <a:extLst>
              <a:ext uri="{FF2B5EF4-FFF2-40B4-BE49-F238E27FC236}">
                <a16:creationId xmlns:a16="http://schemas.microsoft.com/office/drawing/2014/main" id="{5A644BD8-73F6-DA44-B243-076D811F40C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004923" y="1101727"/>
            <a:ext cx="5091077" cy="501772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736527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emf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4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CA8D6D0C-4141-6143-A730-47D1F9F3FA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11FCC6-18E0-844D-868B-B41790331840}"/>
              </a:ext>
            </a:extLst>
          </p:cNvPr>
          <p:cNvCxnSpPr>
            <a:cxnSpLocks/>
          </p:cNvCxnSpPr>
          <p:nvPr userDrawn="1"/>
        </p:nvCxnSpPr>
        <p:spPr>
          <a:xfrm>
            <a:off x="896164" y="2766647"/>
            <a:ext cx="10399672" cy="0"/>
          </a:xfrm>
          <a:prstGeom prst="line">
            <a:avLst/>
          </a:prstGeom>
          <a:ln w="25400">
            <a:solidFill>
              <a:srgbClr val="95A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41ABB58-4328-384D-94EE-E7EA37B465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81414" y="392779"/>
            <a:ext cx="1485791" cy="8988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B71349-7804-9945-89F4-89900C7C79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-13753"/>
          <a:stretch/>
        </p:blipFill>
        <p:spPr>
          <a:xfrm>
            <a:off x="9981414" y="1684370"/>
            <a:ext cx="2514600" cy="889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7F22A8-C364-5C43-B893-42A1682A2CCB}"/>
              </a:ext>
            </a:extLst>
          </p:cNvPr>
          <p:cNvSpPr txBox="1"/>
          <p:nvPr userDrawn="1"/>
        </p:nvSpPr>
        <p:spPr>
          <a:xfrm>
            <a:off x="12325350" y="1612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365F7F-28FA-A6D6-6B69-9209EA7E37C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20850" y="5315956"/>
            <a:ext cx="8750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ransition spd="slow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7485ED63-8585-D240-AB4A-7EAAEE2FB9D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1D2AB7-1535-ED4C-90F1-86804F517C2B}"/>
              </a:ext>
            </a:extLst>
          </p:cNvPr>
          <p:cNvSpPr txBox="1"/>
          <p:nvPr userDrawn="1"/>
        </p:nvSpPr>
        <p:spPr>
          <a:xfrm>
            <a:off x="11073882" y="6499449"/>
            <a:ext cx="9618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AB62DE4-93D0-4C48-9961-E7DB4CDF14A5}" type="slidenum">
              <a:rPr lang="en-US" sz="9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A2BF3E-80C3-B247-9925-40C369F735A5}"/>
              </a:ext>
            </a:extLst>
          </p:cNvPr>
          <p:cNvCxnSpPr>
            <a:cxnSpLocks/>
          </p:cNvCxnSpPr>
          <p:nvPr userDrawn="1"/>
        </p:nvCxnSpPr>
        <p:spPr>
          <a:xfrm>
            <a:off x="681316" y="290401"/>
            <a:ext cx="0" cy="320883"/>
          </a:xfrm>
          <a:prstGeom prst="line">
            <a:avLst/>
          </a:prstGeom>
          <a:ln w="19050">
            <a:solidFill>
              <a:srgbClr val="6A78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0EC33D7-DE12-0C42-BC23-182713B803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516" b="21311"/>
          <a:stretch/>
        </p:blipFill>
        <p:spPr>
          <a:xfrm>
            <a:off x="275965" y="221293"/>
            <a:ext cx="197559" cy="459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F78C71-B347-988D-8C54-BD87B1EE918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874036" y="6374793"/>
            <a:ext cx="5445875" cy="43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5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7" r:id="rId3"/>
    <p:sldLayoutId id="2147483665" r:id="rId4"/>
    <p:sldLayoutId id="2147483668" r:id="rId5"/>
    <p:sldLayoutId id="2147483669" r:id="rId6"/>
    <p:sldLayoutId id="2147483670" r:id="rId7"/>
    <p:sldLayoutId id="2147483697" r:id="rId8"/>
  </p:sldLayoutIdLst>
  <p:transition spd="slow">
    <p:fade thruBlk="1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1D2AB7-1535-ED4C-90F1-86804F517C2B}"/>
              </a:ext>
            </a:extLst>
          </p:cNvPr>
          <p:cNvSpPr txBox="1"/>
          <p:nvPr userDrawn="1"/>
        </p:nvSpPr>
        <p:spPr>
          <a:xfrm>
            <a:off x="11073882" y="6499449"/>
            <a:ext cx="9618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AB62DE4-93D0-4C48-9961-E7DB4CDF14A5}" type="slidenum">
              <a:rPr lang="en-US" sz="9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A2BF3E-80C3-B247-9925-40C369F735A5}"/>
              </a:ext>
            </a:extLst>
          </p:cNvPr>
          <p:cNvCxnSpPr>
            <a:cxnSpLocks/>
          </p:cNvCxnSpPr>
          <p:nvPr userDrawn="1"/>
        </p:nvCxnSpPr>
        <p:spPr>
          <a:xfrm>
            <a:off x="681316" y="290401"/>
            <a:ext cx="0" cy="320883"/>
          </a:xfrm>
          <a:prstGeom prst="line">
            <a:avLst/>
          </a:prstGeom>
          <a:ln w="19050">
            <a:solidFill>
              <a:srgbClr val="6A78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0EC33D7-DE12-0C42-BC23-182713B803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516" b="21311"/>
          <a:stretch/>
        </p:blipFill>
        <p:spPr>
          <a:xfrm>
            <a:off x="275965" y="221293"/>
            <a:ext cx="197559" cy="4590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4AD57A-DA23-44AD-9AED-B7AD3DC6DC0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874036" y="6374793"/>
            <a:ext cx="5445875" cy="43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3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transition spd="slow">
    <p:fade thruBlk="1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F16916-09AD-6344-94AA-5E8915D6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 Page (replace text)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1FEE1-9A93-154D-9C18-00BC7F926E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20FCA0-6652-874A-BFE8-8905038256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78CE32-C3AF-8F44-94CD-BE3A9A13D1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44699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DCF49E-2430-154E-BF2F-8D44FF9D8E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8D4F6D-E818-E141-AC5E-74D4CA4D5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88095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C2E242-DE66-F643-9903-97AB931FF7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86EECC-96A9-624D-BEE9-583336623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766630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45003-7568-524C-A655-100436162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Title Page (replace text)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100E3-926A-1D4D-99CF-9C7450A6C9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72314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Placeholder 8">
            <a:extLst>
              <a:ext uri="{FF2B5EF4-FFF2-40B4-BE49-F238E27FC236}">
                <a16:creationId xmlns:a16="http://schemas.microsoft.com/office/drawing/2014/main" id="{48F7F723-496D-6A49-AA6B-303BEBE205E7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551010061"/>
              </p:ext>
            </p:extLst>
          </p:nvPr>
        </p:nvGraphicFramePr>
        <p:xfrm>
          <a:off x="6607175" y="1101725"/>
          <a:ext cx="4011613" cy="232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CA9B56D-64AB-2140-A5D5-75C05B9AB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charts</a:t>
            </a:r>
          </a:p>
        </p:txBody>
      </p:sp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A340D5D1-CF73-9D45-AF72-3386E84F0A83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681273658"/>
              </p:ext>
            </p:extLst>
          </p:nvPr>
        </p:nvGraphicFramePr>
        <p:xfrm>
          <a:off x="6607175" y="3792538"/>
          <a:ext cx="4011613" cy="232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D7FEEABF-E163-954B-9AF9-F59F5E408F91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931107631"/>
              </p:ext>
            </p:extLst>
          </p:nvPr>
        </p:nvGraphicFramePr>
        <p:xfrm>
          <a:off x="1004888" y="1101725"/>
          <a:ext cx="5091112" cy="501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5254355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Cover-Section-Slide Mas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-Blank">
  <a:themeElements>
    <a:clrScheme name="Custom 1">
      <a:dk1>
        <a:srgbClr val="6A788A"/>
      </a:dk1>
      <a:lt1>
        <a:srgbClr val="FFFFFF"/>
      </a:lt1>
      <a:dk2>
        <a:srgbClr val="6A788A"/>
      </a:dk2>
      <a:lt2>
        <a:srgbClr val="FFFFFF"/>
      </a:lt2>
      <a:accent1>
        <a:srgbClr val="007598"/>
      </a:accent1>
      <a:accent2>
        <a:srgbClr val="C82234"/>
      </a:accent2>
      <a:accent3>
        <a:srgbClr val="C8B18A"/>
      </a:accent3>
      <a:accent4>
        <a:srgbClr val="FFCC00"/>
      </a:accent4>
      <a:accent5>
        <a:srgbClr val="657B2C"/>
      </a:accent5>
      <a:accent6>
        <a:srgbClr val="C8B18A"/>
      </a:accent6>
      <a:hlink>
        <a:srgbClr val="5D86A0"/>
      </a:hlink>
      <a:folHlink>
        <a:srgbClr val="5D86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lide-Blank">
  <a:themeElements>
    <a:clrScheme name="Custom 1">
      <a:dk1>
        <a:srgbClr val="6A788A"/>
      </a:dk1>
      <a:lt1>
        <a:srgbClr val="FFFFFF"/>
      </a:lt1>
      <a:dk2>
        <a:srgbClr val="6A788A"/>
      </a:dk2>
      <a:lt2>
        <a:srgbClr val="FFFFFF"/>
      </a:lt2>
      <a:accent1>
        <a:srgbClr val="007598"/>
      </a:accent1>
      <a:accent2>
        <a:srgbClr val="C82234"/>
      </a:accent2>
      <a:accent3>
        <a:srgbClr val="C8B18A"/>
      </a:accent3>
      <a:accent4>
        <a:srgbClr val="FFCC00"/>
      </a:accent4>
      <a:accent5>
        <a:srgbClr val="657B2C"/>
      </a:accent5>
      <a:accent6>
        <a:srgbClr val="C8B18A"/>
      </a:accent6>
      <a:hlink>
        <a:srgbClr val="5D86A0"/>
      </a:hlink>
      <a:folHlink>
        <a:srgbClr val="5D86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20</Words>
  <Application>Microsoft Macintosh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Cover-Section-Slide Master</vt:lpstr>
      <vt:lpstr>Slide-Blank</vt:lpstr>
      <vt:lpstr>1_Slide-Blank</vt:lpstr>
      <vt:lpstr>Cover Page (replace text)</vt:lpstr>
      <vt:lpstr>PowerPoint Presentation</vt:lpstr>
      <vt:lpstr>PowerPoint Presentation</vt:lpstr>
      <vt:lpstr>Section Title Page (replace text)</vt:lpstr>
      <vt:lpstr>Sample charts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Ruddock</dc:creator>
  <cp:lastModifiedBy>Mike Ruddock</cp:lastModifiedBy>
  <cp:revision>35</cp:revision>
  <cp:lastPrinted>2019-10-07T21:23:44Z</cp:lastPrinted>
  <dcterms:created xsi:type="dcterms:W3CDTF">2019-10-07T18:40:35Z</dcterms:created>
  <dcterms:modified xsi:type="dcterms:W3CDTF">2022-09-12T18:18:01Z</dcterms:modified>
</cp:coreProperties>
</file>