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UM Theme 2 Alternate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556250" cy="1404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" descr="UMM_Title2-0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8077200" y="635635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39FD0E-A43E-425D-87D1-714A1E23473A}" type="slidenum">
              <a:rPr lang="en-US" smtClean="0">
                <a:latin typeface="+mj-lt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209800" y="2133601"/>
            <a:ext cx="6781800" cy="1362075"/>
          </a:xfrm>
          <a:prstGeom prst="rect">
            <a:avLst/>
          </a:prstGeom>
        </p:spPr>
        <p:txBody>
          <a:bodyPr anchor="b" anchorCtr="0"/>
          <a:lstStyle>
            <a:lvl1pPr algn="r">
              <a:defRPr sz="4000" b="1" i="1" cap="none" baseline="0">
                <a:latin typeface="Cambria" pitchFamily="18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7916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6959600" y="65214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9pPr>
          </a:lstStyle>
          <a:p>
            <a:fld id="{51C61634-9A08-434A-9A3D-66E5F1272D28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21449"/>
            <a:ext cx="482600" cy="336551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1C9A18B-FFD6-493F-BC2C-22074245D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17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0E3D4D-9340-456F-82E8-DE59DE25ED2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A18B-FFD6-493F-BC2C-22074245D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45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27" y="5943600"/>
            <a:ext cx="3615946" cy="914400"/>
          </a:xfrm>
          <a:prstGeom prst="rect">
            <a:avLst/>
          </a:prstGeom>
        </p:spPr>
      </p:pic>
      <p:cxnSp>
        <p:nvCxnSpPr>
          <p:cNvPr id="3" name="Straight Connector 6"/>
          <p:cNvCxnSpPr/>
          <p:nvPr/>
        </p:nvCxnSpPr>
        <p:spPr>
          <a:xfrm>
            <a:off x="457200" y="1371600"/>
            <a:ext cx="830580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3404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6E0C2D12-D1AE-465D-AA51-E948C85C757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830580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340475"/>
            <a:ext cx="457200" cy="365125"/>
          </a:xfrm>
        </p:spPr>
        <p:txBody>
          <a:bodyPr/>
          <a:lstStyle/>
          <a:p>
            <a:fld id="{91C9A18B-FFD6-493F-BC2C-22074245D91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371600"/>
            <a:ext cx="830580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468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M Theme 2 Alternate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MM_TitleA-0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00388" y="-32656"/>
            <a:ext cx="6043612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514600"/>
            <a:ext cx="6400800" cy="1143000"/>
          </a:xfrm>
          <a:prstGeom prst="rect">
            <a:avLst/>
          </a:prstGeom>
        </p:spPr>
        <p:txBody>
          <a:bodyPr/>
          <a:lstStyle>
            <a:lvl1pPr algn="ctr">
              <a:defRPr sz="4000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39FD0E-A43E-425D-87D1-714A1E23473A}" type="slidenum">
              <a:rPr lang="en-US" smtClean="0">
                <a:latin typeface="+mj-lt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5556250" cy="1404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UMM_TitleA-0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00388" y="-32656"/>
            <a:ext cx="6043612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2"/>
          <p:cNvSpPr txBox="1">
            <a:spLocks/>
          </p:cNvSpPr>
          <p:nvPr/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39FD0E-A43E-425D-87D1-714A1E23473A}" type="slidenum">
              <a:rPr lang="en-US" smtClean="0">
                <a:latin typeface="+mj-lt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5556250" cy="1404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053351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5100"/>
            <a:ext cx="8178800" cy="6731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178800" cy="5334001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ambria" pitchFamily="18" charset="0"/>
                <a:cs typeface="Calibri" pitchFamily="34" charset="0"/>
              </a:defRPr>
            </a:lvl1pPr>
            <a:lvl2pPr marL="742950" indent="-285750">
              <a:spcBef>
                <a:spcPts val="6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mbria" pitchFamily="18" charset="0"/>
                <a:cs typeface="Calibri" pitchFamily="34" charset="0"/>
              </a:defRPr>
            </a:lvl2pPr>
            <a:lvl3pPr marL="977900" indent="-225425">
              <a:spcBef>
                <a:spcPts val="480"/>
              </a:spcBef>
              <a:buClrTx/>
              <a:buFont typeface="Courier New" pitchFamily="49" charset="0"/>
              <a:buChar char="o"/>
              <a:defRPr i="0">
                <a:solidFill>
                  <a:schemeClr val="tx1"/>
                </a:solidFill>
                <a:latin typeface="Cambria" pitchFamily="18" charset="0"/>
              </a:defRPr>
            </a:lvl3pPr>
            <a:lvl4pPr>
              <a:defRPr b="0" i="0">
                <a:latin typeface="+mn-lt"/>
              </a:defRPr>
            </a:lvl4pPr>
            <a:lvl5pPr marL="1149350" indent="-285750">
              <a:spcBef>
                <a:spcPts val="600"/>
              </a:spcBef>
              <a:buClrTx/>
              <a:buFont typeface="Courier New" pitchFamily="49" charset="0"/>
              <a:buChar char="o"/>
              <a:defRPr sz="1800">
                <a:solidFill>
                  <a:schemeClr val="tx1"/>
                </a:solidFill>
                <a:latin typeface="Cambria" pitchFamily="18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521451"/>
            <a:ext cx="1168400" cy="336551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1C9A18B-FFD6-493F-BC2C-22074245D91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850900"/>
            <a:ext cx="9144000" cy="0"/>
          </a:xfrm>
          <a:prstGeom prst="line">
            <a:avLst/>
          </a:prstGeom>
          <a:solidFill>
            <a:srgbClr val="BBE0E3"/>
          </a:solidFill>
          <a:ln w="476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27" y="5943600"/>
            <a:ext cx="361594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76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862" y="165100"/>
            <a:ext cx="8301739" cy="6731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003300"/>
            <a:ext cx="4110307" cy="51689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  <a:defRPr lang="en-US" sz="2400" dirty="0" smtClean="0">
                <a:solidFill>
                  <a:schemeClr val="tx1"/>
                </a:solidFill>
                <a:latin typeface="Cambria" pitchFamily="18" charset="0"/>
                <a:ea typeface="ＭＳ Ｐゴシック" charset="0"/>
                <a:cs typeface="Calibri" pitchFamily="34" charset="0"/>
                <a:sym typeface="Arial" pitchFamily="34" charset="0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lang="en-US" sz="2400" dirty="0" smtClean="0">
                <a:solidFill>
                  <a:schemeClr val="tx1"/>
                </a:solidFill>
                <a:latin typeface="Cambria" pitchFamily="18" charset="0"/>
                <a:ea typeface="ＭＳ Ｐゴシック" charset="0"/>
                <a:cs typeface="Calibri" pitchFamily="34" charset="0"/>
                <a:sym typeface="Arial" pitchFamily="34" charset="0"/>
              </a:defRPr>
            </a:lvl2pPr>
            <a:lvl3pPr marL="457200" indent="-225425" algn="l" rtl="0" eaLnBrk="1" fontAlgn="base" hangingPunct="1">
              <a:spcBef>
                <a:spcPts val="600"/>
              </a:spcBef>
              <a:spcAft>
                <a:spcPct val="0"/>
              </a:spcAft>
              <a:defRPr lang="en-US" sz="2200" dirty="0" smtClean="0">
                <a:solidFill>
                  <a:schemeClr val="tx1"/>
                </a:solidFill>
                <a:latin typeface="Cambria" pitchFamily="18" charset="0"/>
                <a:ea typeface="ＭＳ Ｐゴシック" charset="0"/>
                <a:cs typeface="ＭＳ Ｐゴシック" charset="0"/>
                <a:sym typeface="Arial" pitchFamily="34" charset="0"/>
              </a:defRPr>
            </a:lvl3pPr>
            <a:lvl4pPr>
              <a:defRPr b="0" i="0">
                <a:latin typeface="+mn-lt"/>
              </a:defRPr>
            </a:lvl4pPr>
            <a:lvl5pPr marL="1149350" indent="-285750">
              <a:buClrTx/>
              <a:buFont typeface="Courier New" pitchFamily="49" charset="0"/>
              <a:buChar char="o"/>
              <a:defRPr sz="1800">
                <a:solidFill>
                  <a:schemeClr val="tx1"/>
                </a:solidFill>
                <a:latin typeface="Cambria" pitchFamily="18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597400" y="990600"/>
            <a:ext cx="3860800" cy="51689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  <a:defRPr lang="en-US" sz="2400" dirty="0" smtClean="0">
                <a:solidFill>
                  <a:schemeClr val="tx1"/>
                </a:solidFill>
                <a:latin typeface="Cambria" pitchFamily="18" charset="0"/>
                <a:ea typeface="ＭＳ Ｐゴシック" charset="0"/>
                <a:cs typeface="Calibri" pitchFamily="34" charset="0"/>
                <a:sym typeface="Arial" pitchFamily="34" charset="0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  <a:defRPr lang="en-US" sz="2400" dirty="0" smtClean="0">
                <a:solidFill>
                  <a:schemeClr val="tx1"/>
                </a:solidFill>
                <a:latin typeface="Cambria" pitchFamily="18" charset="0"/>
                <a:ea typeface="ＭＳ Ｐゴシック" charset="0"/>
                <a:cs typeface="Calibri" pitchFamily="34" charset="0"/>
                <a:sym typeface="Arial" pitchFamily="34" charset="0"/>
              </a:defRPr>
            </a:lvl2pPr>
            <a:lvl3pPr marL="457200" indent="-225425" algn="l" rtl="0" eaLnBrk="1" fontAlgn="base" hangingPunct="1">
              <a:spcBef>
                <a:spcPts val="600"/>
              </a:spcBef>
              <a:spcAft>
                <a:spcPct val="0"/>
              </a:spcAft>
              <a:defRPr lang="en-US" sz="2200" dirty="0" smtClean="0">
                <a:solidFill>
                  <a:schemeClr val="tx1"/>
                </a:solidFill>
                <a:latin typeface="Cambria" pitchFamily="18" charset="0"/>
                <a:ea typeface="ＭＳ Ｐゴシック" charset="0"/>
                <a:cs typeface="ＭＳ Ｐゴシック" charset="0"/>
                <a:sym typeface="Arial" pitchFamily="34" charset="0"/>
              </a:defRPr>
            </a:lvl3pPr>
            <a:lvl4pPr>
              <a:defRPr b="0" i="0">
                <a:latin typeface="+mn-lt"/>
              </a:defRPr>
            </a:lvl4pPr>
            <a:lvl5pPr marL="1149350" indent="-285750" algn="l" rtl="0" eaLnBrk="1" fontAlgn="base" hangingPunct="1">
              <a:spcAft>
                <a:spcPct val="0"/>
              </a:spcAft>
              <a:buClrTx/>
              <a:buFont typeface="Courier New" pitchFamily="49" charset="0"/>
              <a:buChar char="o"/>
              <a:defRPr lang="en-US" sz="1800" dirty="0" smtClean="0">
                <a:solidFill>
                  <a:schemeClr val="tx1"/>
                </a:solidFill>
                <a:latin typeface="Cambria" pitchFamily="18" charset="0"/>
                <a:ea typeface="ＭＳ Ｐゴシック" charset="0"/>
                <a:cs typeface="Calibri" pitchFamily="34" charset="0"/>
                <a:sym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6477000"/>
            <a:ext cx="510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rajan Pro" pitchFamily="18" charset="0"/>
              </a:rPr>
              <a:t>University</a:t>
            </a:r>
            <a:r>
              <a:rPr lang="en-US" sz="1200" baseline="0" dirty="0" smtClean="0">
                <a:solidFill>
                  <a:schemeClr val="bg1"/>
                </a:solidFill>
                <a:latin typeface="Trajan Pro" pitchFamily="18" charset="0"/>
              </a:rPr>
              <a:t> </a:t>
            </a:r>
            <a:r>
              <a:rPr lang="en-US" sz="1200" i="1" baseline="0" dirty="0" smtClean="0">
                <a:solidFill>
                  <a:schemeClr val="bg1"/>
                </a:solidFill>
                <a:latin typeface="Candara" pitchFamily="34" charset="0"/>
              </a:rPr>
              <a:t>of</a:t>
            </a:r>
            <a:r>
              <a:rPr lang="en-US" sz="1200" baseline="0" dirty="0" smtClean="0">
                <a:solidFill>
                  <a:schemeClr val="bg1"/>
                </a:solidFill>
                <a:latin typeface="Trajan Pro" pitchFamily="18" charset="0"/>
              </a:rPr>
              <a:t> Maryland Upper Chesapeake Health</a:t>
            </a:r>
            <a:endParaRPr lang="en-US" sz="1200" dirty="0">
              <a:solidFill>
                <a:schemeClr val="bg1"/>
              </a:solidFill>
              <a:latin typeface="Trajan Pro" pitchFamily="18" charset="0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521451"/>
            <a:ext cx="1168400" cy="336551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1C9A18B-FFD6-493F-BC2C-22074245D911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0" y="850900"/>
            <a:ext cx="9144000" cy="0"/>
          </a:xfrm>
          <a:prstGeom prst="line">
            <a:avLst/>
          </a:prstGeom>
          <a:solidFill>
            <a:srgbClr val="BBE0E3"/>
          </a:solidFill>
          <a:ln w="476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27" y="5943600"/>
            <a:ext cx="361594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262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165100"/>
            <a:ext cx="8255000" cy="673100"/>
          </a:xfrm>
          <a:prstGeom prst="rect">
            <a:avLst/>
          </a:prstGeom>
        </p:spPr>
        <p:txBody>
          <a:bodyPr anchor="b"/>
          <a:lstStyle>
            <a:lvl1pPr marL="39688" indent="-39688" algn="l" rtl="0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  <a:sym typeface="Times New Roman" pitchFamily="18" charset="0"/>
              </a:defRPr>
            </a:lvl1pPr>
            <a:lvl2pPr marL="39688" indent="-39688" algn="r" rtl="0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  <a:sym typeface="Times New Roman" pitchFamily="18" charset="0"/>
              </a:defRPr>
            </a:lvl2pPr>
            <a:lvl3pPr marL="39688" indent="-39688" algn="r" rtl="0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  <a:sym typeface="Times New Roman" pitchFamily="18" charset="0"/>
              </a:defRPr>
            </a:lvl3pPr>
            <a:lvl4pPr marL="39688" indent="-39688" algn="r" rtl="0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  <a:sym typeface="Times New Roman" pitchFamily="18" charset="0"/>
              </a:defRPr>
            </a:lvl4pPr>
            <a:lvl5pPr marL="39688" indent="-39688" algn="r" rtl="0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  <a:sym typeface="Times New Roman" pitchFamily="18" charset="0"/>
              </a:defRPr>
            </a:lvl5pPr>
            <a:lvl6pPr marL="496888" algn="r" rtl="0" fontAlgn="base">
              <a:spcBef>
                <a:spcPct val="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954088" algn="r" rtl="0" fontAlgn="base">
              <a:spcBef>
                <a:spcPct val="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1411288" algn="r" rtl="0" fontAlgn="base">
              <a:spcBef>
                <a:spcPct val="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1868488" algn="r" rtl="0" fontAlgn="base">
              <a:spcBef>
                <a:spcPct val="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latin typeface="Cambria" pitchFamily="18" charset="0"/>
              </a:rPr>
              <a:t>Click to edit Master title style</a:t>
            </a:r>
            <a:endParaRPr lang="en-US" sz="2800" b="1" dirty="0">
              <a:latin typeface="Cambria" pitchFamily="18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971" y="1066801"/>
            <a:ext cx="746760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>
                <a:sym typeface="Arial" charset="0"/>
              </a:rPr>
              <a:t>Click icon to add picture</a:t>
            </a:r>
            <a:endParaRPr lang="en-US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672138"/>
            <a:ext cx="5562600" cy="8048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aseline="0">
                <a:solidFill>
                  <a:srgbClr val="CC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521451"/>
            <a:ext cx="1168400" cy="336551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1C9A18B-FFD6-493F-BC2C-22074245D91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0" y="850900"/>
            <a:ext cx="9144000" cy="0"/>
          </a:xfrm>
          <a:prstGeom prst="line">
            <a:avLst/>
          </a:prstGeom>
          <a:solidFill>
            <a:srgbClr val="BBE0E3"/>
          </a:solidFill>
          <a:ln w="476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27" y="5943600"/>
            <a:ext cx="361594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835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5100"/>
            <a:ext cx="8178800" cy="6731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521451"/>
            <a:ext cx="1168400" cy="336551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1C9A18B-FFD6-493F-BC2C-22074245D911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0" y="850900"/>
            <a:ext cx="9144000" cy="0"/>
          </a:xfrm>
          <a:prstGeom prst="line">
            <a:avLst/>
          </a:prstGeom>
          <a:solidFill>
            <a:srgbClr val="BBE0E3"/>
          </a:solidFill>
          <a:ln w="476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31840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521451"/>
            <a:ext cx="1168400" cy="336551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1C9A18B-FFD6-493F-BC2C-22074245D91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27" y="5943600"/>
            <a:ext cx="361594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535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5100"/>
            <a:ext cx="8178800" cy="6731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21449"/>
            <a:ext cx="482600" cy="336551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1C9A18B-FFD6-493F-BC2C-22074245D9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6477000"/>
            <a:ext cx="510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rajan Pro" pitchFamily="18" charset="0"/>
              </a:rPr>
              <a:t>University</a:t>
            </a:r>
            <a:r>
              <a:rPr lang="en-US" sz="1200" baseline="0" dirty="0" smtClean="0">
                <a:solidFill>
                  <a:schemeClr val="bg1"/>
                </a:solidFill>
                <a:latin typeface="Trajan Pro" pitchFamily="18" charset="0"/>
              </a:rPr>
              <a:t> </a:t>
            </a:r>
            <a:r>
              <a:rPr lang="en-US" sz="1200" i="1" baseline="0" dirty="0" smtClean="0">
                <a:solidFill>
                  <a:schemeClr val="bg1"/>
                </a:solidFill>
                <a:latin typeface="Candara" pitchFamily="34" charset="0"/>
              </a:rPr>
              <a:t>of</a:t>
            </a:r>
            <a:r>
              <a:rPr lang="en-US" sz="1200" baseline="0" dirty="0" smtClean="0">
                <a:solidFill>
                  <a:schemeClr val="bg1"/>
                </a:solidFill>
                <a:latin typeface="Trajan Pro" pitchFamily="18" charset="0"/>
              </a:rPr>
              <a:t> Maryland Upper Chesapeake Health</a:t>
            </a:r>
            <a:endParaRPr lang="en-US" sz="1200" dirty="0">
              <a:solidFill>
                <a:schemeClr val="bg1"/>
              </a:solidFill>
              <a:latin typeface="Trajan Pro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850900"/>
            <a:ext cx="9144000" cy="0"/>
          </a:xfrm>
          <a:prstGeom prst="line">
            <a:avLst/>
          </a:prstGeom>
          <a:solidFill>
            <a:srgbClr val="BBE0E3"/>
          </a:solidFill>
          <a:ln w="476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73269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6959600" y="65214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9pPr>
          </a:lstStyle>
          <a:p>
            <a:fld id="{51C61634-9A08-434A-9A3D-66E5F1272D28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21449"/>
            <a:ext cx="482600" cy="336551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1C9A18B-FFD6-493F-BC2C-22074245D91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850900"/>
            <a:ext cx="9144000" cy="0"/>
          </a:xfrm>
          <a:prstGeom prst="line">
            <a:avLst/>
          </a:prstGeom>
          <a:solidFill>
            <a:srgbClr val="BBE0E3"/>
          </a:solidFill>
          <a:ln w="476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98475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6477000"/>
            <a:ext cx="510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rajan Pro" pitchFamily="18" charset="0"/>
              </a:rPr>
              <a:t>University</a:t>
            </a:r>
            <a:r>
              <a:rPr lang="en-US" sz="1200" baseline="0" dirty="0" smtClean="0">
                <a:solidFill>
                  <a:schemeClr val="bg1"/>
                </a:solidFill>
                <a:latin typeface="Trajan Pro" pitchFamily="18" charset="0"/>
              </a:rPr>
              <a:t> </a:t>
            </a:r>
            <a:r>
              <a:rPr lang="en-US" sz="1200" i="1" baseline="0" dirty="0" smtClean="0">
                <a:solidFill>
                  <a:schemeClr val="bg1"/>
                </a:solidFill>
                <a:latin typeface="Candara" pitchFamily="34" charset="0"/>
              </a:rPr>
              <a:t>of</a:t>
            </a:r>
            <a:r>
              <a:rPr lang="en-US" sz="1200" baseline="0" dirty="0" smtClean="0">
                <a:solidFill>
                  <a:schemeClr val="bg1"/>
                </a:solidFill>
                <a:latin typeface="Trajan Pro" pitchFamily="18" charset="0"/>
              </a:rPr>
              <a:t> Maryland Upper Chesapeake Health</a:t>
            </a:r>
            <a:endParaRPr lang="en-US" sz="1200" dirty="0">
              <a:solidFill>
                <a:schemeClr val="bg1"/>
              </a:solidFill>
              <a:latin typeface="Trajan Pro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2800" y="6502400"/>
            <a:ext cx="647700" cy="303459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91C9A18B-FFD6-493F-BC2C-22074245D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2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txStyles>
    <p:titleStyle>
      <a:lvl1pPr marL="39688" indent="-39688" algn="r" rtl="0" eaLnBrk="1" fontAlgn="base" hangingPunct="1">
        <a:spcBef>
          <a:spcPct val="0"/>
        </a:spcBef>
        <a:spcAft>
          <a:spcPct val="0"/>
        </a:spcAft>
        <a:defRPr sz="3000" i="1">
          <a:solidFill>
            <a:schemeClr val="tx1"/>
          </a:solidFill>
          <a:latin typeface="+mn-lt"/>
          <a:ea typeface="ＭＳ Ｐゴシック" charset="0"/>
          <a:cs typeface="ＭＳ Ｐゴシック" charset="0"/>
          <a:sym typeface="Times New Roman" pitchFamily="18" charset="0"/>
        </a:defRPr>
      </a:lvl1pPr>
      <a:lvl2pPr marL="39688" indent="-39688" algn="r" rtl="0" eaLnBrk="1" fontAlgn="base" hangingPunct="1">
        <a:spcBef>
          <a:spcPct val="0"/>
        </a:spcBef>
        <a:spcAft>
          <a:spcPct val="0"/>
        </a:spcAft>
        <a:defRPr sz="3000" i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  <a:sym typeface="Times New Roman" pitchFamily="18" charset="0"/>
        </a:defRPr>
      </a:lvl2pPr>
      <a:lvl3pPr marL="39688" indent="-39688" algn="r" rtl="0" eaLnBrk="1" fontAlgn="base" hangingPunct="1">
        <a:spcBef>
          <a:spcPct val="0"/>
        </a:spcBef>
        <a:spcAft>
          <a:spcPct val="0"/>
        </a:spcAft>
        <a:defRPr sz="3000" i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  <a:sym typeface="Times New Roman" pitchFamily="18" charset="0"/>
        </a:defRPr>
      </a:lvl3pPr>
      <a:lvl4pPr marL="39688" indent="-39688" algn="r" rtl="0" eaLnBrk="1" fontAlgn="base" hangingPunct="1">
        <a:spcBef>
          <a:spcPct val="0"/>
        </a:spcBef>
        <a:spcAft>
          <a:spcPct val="0"/>
        </a:spcAft>
        <a:defRPr sz="3000" i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  <a:sym typeface="Times New Roman" pitchFamily="18" charset="0"/>
        </a:defRPr>
      </a:lvl4pPr>
      <a:lvl5pPr marL="39688" indent="-39688" algn="r" rtl="0" eaLnBrk="1" fontAlgn="base" hangingPunct="1">
        <a:spcBef>
          <a:spcPct val="0"/>
        </a:spcBef>
        <a:spcAft>
          <a:spcPct val="0"/>
        </a:spcAft>
        <a:defRPr sz="3000" i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  <a:sym typeface="Times New Roman" pitchFamily="18" charset="0"/>
        </a:defRPr>
      </a:lvl5pPr>
      <a:lvl6pPr marL="496888" algn="r" rtl="0" eaLnBrk="1" fontAlgn="base" hangingPunct="1">
        <a:spcBef>
          <a:spcPct val="0"/>
        </a:spcBef>
        <a:spcAft>
          <a:spcPct val="0"/>
        </a:spcAft>
        <a:defRPr sz="3000" i="1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6pPr>
      <a:lvl7pPr marL="954088" algn="r" rtl="0" eaLnBrk="1" fontAlgn="base" hangingPunct="1">
        <a:spcBef>
          <a:spcPct val="0"/>
        </a:spcBef>
        <a:spcAft>
          <a:spcPct val="0"/>
        </a:spcAft>
        <a:defRPr sz="3000" i="1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7pPr>
      <a:lvl8pPr marL="1411288" algn="r" rtl="0" eaLnBrk="1" fontAlgn="base" hangingPunct="1">
        <a:spcBef>
          <a:spcPct val="0"/>
        </a:spcBef>
        <a:spcAft>
          <a:spcPct val="0"/>
        </a:spcAft>
        <a:defRPr sz="3000" i="1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8pPr>
      <a:lvl9pPr marL="1868488" algn="r" rtl="0" eaLnBrk="1" fontAlgn="base" hangingPunct="1">
        <a:spcBef>
          <a:spcPct val="0"/>
        </a:spcBef>
        <a:spcAft>
          <a:spcPct val="0"/>
        </a:spcAft>
        <a:defRPr sz="3000" i="1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9pPr>
    </p:titleStyle>
    <p:bodyStyle>
      <a:lvl1pPr marL="342900" indent="-342900" algn="l" rtl="0" eaLnBrk="1" fontAlgn="base" hangingPunct="1">
        <a:spcBef>
          <a:spcPts val="700"/>
        </a:spcBef>
        <a:spcAft>
          <a:spcPct val="0"/>
        </a:spcAft>
        <a:buChar char="•"/>
        <a:defRPr sz="2200">
          <a:solidFill>
            <a:srgbClr val="CC0000"/>
          </a:solidFill>
          <a:latin typeface="+mj-lt"/>
          <a:ea typeface="ＭＳ Ｐゴシック" charset="0"/>
          <a:cs typeface="ＭＳ Ｐゴシック" charset="0"/>
          <a:sym typeface="Arial" pitchFamily="34" charset="0"/>
        </a:defRPr>
      </a:lvl1pPr>
      <a:lvl2pPr marL="742950" indent="-285750" algn="l" rtl="0" eaLnBrk="1" fontAlgn="base" hangingPunct="1">
        <a:spcBef>
          <a:spcPts val="1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  <a:cs typeface="+mj-cs"/>
          <a:sym typeface="Times New Roman" pitchFamily="18" charset="0"/>
        </a:defRPr>
      </a:lvl2pPr>
      <a:lvl3pPr marL="457200" indent="-279400" algn="l" rtl="0" eaLnBrk="1" fontAlgn="base" hangingPunct="1">
        <a:spcBef>
          <a:spcPts val="600"/>
        </a:spcBef>
        <a:spcAft>
          <a:spcPct val="0"/>
        </a:spcAft>
        <a:buClr>
          <a:srgbClr val="CC0000"/>
        </a:buClr>
        <a:buSzPct val="100000"/>
        <a:buFont typeface="Times New Roman" pitchFamily="18" charset="0"/>
        <a:buChar char="•"/>
        <a:defRPr sz="2000" i="1">
          <a:solidFill>
            <a:srgbClr val="CC0000"/>
          </a:solidFill>
          <a:latin typeface="+mn-lt"/>
          <a:ea typeface="ＭＳ Ｐゴシック" charset="0"/>
          <a:cs typeface="+mj-cs"/>
          <a:sym typeface="Times New Roman" pitchFamily="18" charset="0"/>
        </a:defRPr>
      </a:lvl3pPr>
      <a:lvl4pPr marL="6985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chemeClr val="tx1"/>
          </a:solidFill>
          <a:latin typeface="+mn-lt"/>
          <a:ea typeface="ＭＳ Ｐゴシック" charset="0"/>
          <a:cs typeface="+mj-cs"/>
          <a:sym typeface="Times New Roman" pitchFamily="18" charset="0"/>
        </a:defRPr>
      </a:lvl4pPr>
      <a:lvl5pPr marL="698500" indent="-228600" algn="l" rtl="0" eaLnBrk="1" fontAlgn="base" hangingPunct="1">
        <a:spcBef>
          <a:spcPts val="500"/>
        </a:spcBef>
        <a:spcAft>
          <a:spcPct val="0"/>
        </a:spcAft>
        <a:buClr>
          <a:srgbClr val="CC0000"/>
        </a:buClr>
        <a:buSzPct val="100000"/>
        <a:buFont typeface="Arial" pitchFamily="34" charset="0"/>
        <a:buChar char="•"/>
        <a:defRPr sz="2000">
          <a:solidFill>
            <a:srgbClr val="CC0000"/>
          </a:solidFill>
          <a:latin typeface="+mj-lt"/>
          <a:ea typeface="ＭＳ Ｐゴシック" charset="0"/>
          <a:cs typeface="+mn-cs"/>
          <a:sym typeface="Arial" pitchFamily="34" charset="0"/>
        </a:defRPr>
      </a:lvl5pPr>
      <a:lvl6pPr marL="1155700" indent="-228600" algn="l" rtl="0" eaLnBrk="1" fontAlgn="base" hangingPunct="1">
        <a:spcBef>
          <a:spcPts val="500"/>
        </a:spcBef>
        <a:spcAft>
          <a:spcPct val="0"/>
        </a:spcAft>
        <a:buClr>
          <a:srgbClr val="CC0000"/>
        </a:buClr>
        <a:buSzPct val="100000"/>
        <a:buFont typeface="Arial" charset="0"/>
        <a:buChar char="•"/>
        <a:defRPr i="1">
          <a:solidFill>
            <a:srgbClr val="CC0000"/>
          </a:solidFill>
          <a:latin typeface="+mn-lt"/>
          <a:ea typeface="+mn-ea"/>
          <a:cs typeface="+mn-cs"/>
          <a:sym typeface="Arial" charset="0"/>
        </a:defRPr>
      </a:lvl6pPr>
      <a:lvl7pPr marL="1612900" indent="-228600" algn="l" rtl="0" eaLnBrk="1" fontAlgn="base" hangingPunct="1">
        <a:spcBef>
          <a:spcPts val="500"/>
        </a:spcBef>
        <a:spcAft>
          <a:spcPct val="0"/>
        </a:spcAft>
        <a:buClr>
          <a:srgbClr val="CC0000"/>
        </a:buClr>
        <a:buSzPct val="100000"/>
        <a:buFont typeface="Arial" charset="0"/>
        <a:buChar char="•"/>
        <a:defRPr i="1">
          <a:solidFill>
            <a:srgbClr val="CC0000"/>
          </a:solidFill>
          <a:latin typeface="+mn-lt"/>
          <a:ea typeface="+mn-ea"/>
          <a:cs typeface="+mn-cs"/>
          <a:sym typeface="Arial" charset="0"/>
        </a:defRPr>
      </a:lvl7pPr>
      <a:lvl8pPr marL="2070100" indent="-228600" algn="l" rtl="0" eaLnBrk="1" fontAlgn="base" hangingPunct="1">
        <a:spcBef>
          <a:spcPts val="500"/>
        </a:spcBef>
        <a:spcAft>
          <a:spcPct val="0"/>
        </a:spcAft>
        <a:buClr>
          <a:srgbClr val="CC0000"/>
        </a:buClr>
        <a:buSzPct val="100000"/>
        <a:buFont typeface="Arial" charset="0"/>
        <a:buChar char="•"/>
        <a:defRPr i="1">
          <a:solidFill>
            <a:srgbClr val="CC0000"/>
          </a:solidFill>
          <a:latin typeface="+mn-lt"/>
          <a:ea typeface="+mn-ea"/>
          <a:cs typeface="+mn-cs"/>
          <a:sym typeface="Arial" charset="0"/>
        </a:defRPr>
      </a:lvl8pPr>
      <a:lvl9pPr marL="2527300" indent="-228600" algn="l" rtl="0" eaLnBrk="1" fontAlgn="base" hangingPunct="1">
        <a:spcBef>
          <a:spcPts val="500"/>
        </a:spcBef>
        <a:spcAft>
          <a:spcPct val="0"/>
        </a:spcAft>
        <a:buClr>
          <a:srgbClr val="CC0000"/>
        </a:buClr>
        <a:buSzPct val="100000"/>
        <a:buFont typeface="Arial" charset="0"/>
        <a:buChar char="•"/>
        <a:defRPr i="1">
          <a:solidFill>
            <a:srgbClr val="CC0000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723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3564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560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MUCH">
  <a:themeElements>
    <a:clrScheme name="Custom 1">
      <a:dk1>
        <a:srgbClr val="000000"/>
      </a:dk1>
      <a:lt1>
        <a:srgbClr val="FFFFFF"/>
      </a:lt1>
      <a:dk2>
        <a:srgbClr val="002060"/>
      </a:dk2>
      <a:lt2>
        <a:srgbClr val="808080"/>
      </a:lt2>
      <a:accent1>
        <a:srgbClr val="FFC000"/>
      </a:accent1>
      <a:accent2>
        <a:srgbClr val="C00000"/>
      </a:accent2>
      <a:accent3>
        <a:srgbClr val="FFFFFF"/>
      </a:accent3>
      <a:accent4>
        <a:srgbClr val="000000"/>
      </a:accent4>
      <a:accent5>
        <a:srgbClr val="FFFF00"/>
      </a:accent5>
      <a:accent6>
        <a:srgbClr val="2D2D8A"/>
      </a:accent6>
      <a:hlink>
        <a:srgbClr val="7030A0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Copy Slide No Logo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UMUCH</Template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UMUCH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Shephard, Joseph</dc:creator>
  <cp:lastModifiedBy>Shephard, Joseph</cp:lastModifiedBy>
  <cp:revision>1</cp:revision>
  <dcterms:created xsi:type="dcterms:W3CDTF">2014-04-07T14:40:25Z</dcterms:created>
  <dcterms:modified xsi:type="dcterms:W3CDTF">2014-04-07T14:41:49Z</dcterms:modified>
</cp:coreProperties>
</file>