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7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73C9A43-26B0-48E1-BD07-FD2A833A1297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B24866-921E-4E9A-8B18-0382054F0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376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1413" y="711200"/>
            <a:ext cx="4722812" cy="3541713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D71617-1A97-4738-8507-B72090528A4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3297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FB40-AA45-490D-85D1-7CA14848E7C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34C8-FA07-4BA7-BD47-F697CB7E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43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FB40-AA45-490D-85D1-7CA14848E7C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34C8-FA07-4BA7-BD47-F697CB7E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2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FB40-AA45-490D-85D1-7CA14848E7C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34C8-FA07-4BA7-BD47-F697CB7E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970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6959600" y="6521451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1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rgbClr val="000000"/>
                </a:solidFill>
                <a:latin typeface="Arial" pitchFamily="34" charset="0"/>
                <a:ea typeface="ヒラギノ角ゴ ProN W3" pitchFamily="-65" charset="-128"/>
                <a:cs typeface="+mn-cs"/>
                <a:sym typeface="Arial" pitchFamily="34" charset="0"/>
              </a:defRPr>
            </a:lvl9pPr>
          </a:lstStyle>
          <a:p>
            <a:fld id="{51C61634-9A08-434A-9A3D-66E5F1272D28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521449"/>
            <a:ext cx="482600" cy="336551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2F8FE51-08CD-475D-9768-167FD121A9C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2906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FB40-AA45-490D-85D1-7CA14848E7C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34C8-FA07-4BA7-BD47-F697CB7E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77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FB40-AA45-490D-85D1-7CA14848E7C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34C8-FA07-4BA7-BD47-F697CB7E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10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FB40-AA45-490D-85D1-7CA14848E7C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34C8-FA07-4BA7-BD47-F697CB7E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29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FB40-AA45-490D-85D1-7CA14848E7C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34C8-FA07-4BA7-BD47-F697CB7E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9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FB40-AA45-490D-85D1-7CA14848E7C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34C8-FA07-4BA7-BD47-F697CB7E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FB40-AA45-490D-85D1-7CA14848E7C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34C8-FA07-4BA7-BD47-F697CB7E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3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FB40-AA45-490D-85D1-7CA14848E7C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34C8-FA07-4BA7-BD47-F697CB7E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438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6FB40-AA45-490D-85D1-7CA14848E7C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34C8-FA07-4BA7-BD47-F697CB7E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15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6FB40-AA45-490D-85D1-7CA14848E7C9}" type="datetimeFigureOut">
              <a:rPr lang="en-US" smtClean="0"/>
              <a:t>6/25/2015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A34C8-FA07-4BA7-BD47-F697CB7E3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14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" y="0"/>
            <a:ext cx="91430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04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ヒラギノ角ゴ ProN W3</vt:lpstr>
      <vt:lpstr>Office Theme</vt:lpstr>
      <vt:lpstr>PowerPoint Presentation</vt:lpstr>
    </vt:vector>
  </TitlesOfParts>
  <Company>Upper Chesapeake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 UCH Culture of Excellence Vision</dc:title>
  <dc:creator>Willard, Dina L.</dc:creator>
  <cp:lastModifiedBy>Kaster, Dean C.</cp:lastModifiedBy>
  <cp:revision>5</cp:revision>
  <cp:lastPrinted>2015-03-31T14:42:20Z</cp:lastPrinted>
  <dcterms:created xsi:type="dcterms:W3CDTF">2015-03-30T20:26:23Z</dcterms:created>
  <dcterms:modified xsi:type="dcterms:W3CDTF">2015-06-25T15:48:30Z</dcterms:modified>
</cp:coreProperties>
</file>